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1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Poppins"/>
      <p:regular r:id="rId55"/>
      <p:bold r:id="rId56"/>
      <p:italic r:id="rId57"/>
      <p:boldItalic r:id="rId58"/>
    </p:embeddedFont>
    <p:embeddedFont>
      <p:font typeface="IBM Plex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3" roundtripDataSignature="AMtx7miJepBrdA3uJm1hYAPTVm43nNLV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67BAFD-CC38-4F66-AA20-098141A0C87E}">
  <a:tblStyle styleId="{1267BAFD-CC38-4F66-AA20-098141A0C87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556FB99-9B61-428C-B912-B15DC9ED602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6F7"/>
          </a:solidFill>
        </a:fill>
      </a:tcStyle>
    </a:wholeTbl>
    <a:band1H>
      <a:tcTxStyle b="off" i="off"/>
      <a:tcStyle>
        <a:fill>
          <a:solidFill>
            <a:srgbClr val="D8CA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8CA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BMPlexMono-boldItalic.fntdata"/><Relationship Id="rId61" Type="http://schemas.openxmlformats.org/officeDocument/2006/relationships/font" Target="fonts/IBMPlexMono-italic.fntdata"/><Relationship Id="rId20" Type="http://schemas.openxmlformats.org/officeDocument/2006/relationships/slide" Target="slides/slide12.xml"/><Relationship Id="rId63" Type="http://customschemas.google.com/relationships/presentationmetadata" Target="meta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IBMPlexMono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2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3.xml"/><Relationship Id="rId55" Type="http://schemas.openxmlformats.org/officeDocument/2006/relationships/font" Target="fonts/Poppins-regular.fntdata"/><Relationship Id="rId10" Type="http://schemas.openxmlformats.org/officeDocument/2006/relationships/slide" Target="slides/slide2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5.xml"/><Relationship Id="rId57" Type="http://schemas.openxmlformats.org/officeDocument/2006/relationships/font" Target="fonts/Poppins-italic.fntdata"/><Relationship Id="rId12" Type="http://schemas.openxmlformats.org/officeDocument/2006/relationships/slide" Target="slides/slide4.xml"/><Relationship Id="rId56" Type="http://schemas.openxmlformats.org/officeDocument/2006/relationships/font" Target="fonts/Poppins-bold.fntdata"/><Relationship Id="rId15" Type="http://schemas.openxmlformats.org/officeDocument/2006/relationships/slide" Target="slides/slide7.xml"/><Relationship Id="rId59" Type="http://schemas.openxmlformats.org/officeDocument/2006/relationships/font" Target="fonts/IBMPlexMono-regular.fntdata"/><Relationship Id="rId14" Type="http://schemas.openxmlformats.org/officeDocument/2006/relationships/slide" Target="slides/slide6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0ba9ef7306_0_18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30ba9ef7306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0ba9ef7306_0_1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g30ba9ef7306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0ba9ef7306_0_1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g30ba9ef7306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0ba9ef7306_0_1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7" name="Google Shape;1347;g30ba9ef7306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0ba9ef7306_0_1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2" name="Google Shape;1352;g30ba9ef7306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0" name="Google Shape;14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3" name="Google Shape;15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9" name="Google Shape;15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6" name="Google Shape;155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3" name="Google Shape;156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0" name="Google Shape;161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4" name="Google Shape;16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31813c2d981_1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1" name="Google Shape;1671;g31813c2d98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1813c2d981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8" name="Google Shape;1718;g31813c2d98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31813c2d981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5" name="Google Shape;1725;g31813c2d98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1813c2d981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31813c2d981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1813c2d981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g31813c2d98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2" name="Google Shape;18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9" name="Google Shape;187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6" name="Google Shape;188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1813c2d981_1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3" name="Google Shape;1893;g31813c2d981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1813c2d981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g31813c2d98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7" name="Google Shape;190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3" name="Google Shape;191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0" name="Google Shape;19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0" name="Google Shape;21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0ba9ef7306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30ba9ef730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0ba9ef7306_0_1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g30ba9ef7306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299" name="Google Shape;299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300" name="Google Shape;300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305" name="Google Shape;305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06" name="Google Shape;306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307" name="Google Shape;307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9" name="Google Shape;309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310" name="Google Shape;31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12" name="Google Shape;312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314" name="Google Shape;314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3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36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318" name="Google Shape;318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" name="Google Shape;333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334" name="Google Shape;334;p3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7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338" name="Google Shape;338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9" name="Google Shape;339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340" name="Google Shape;340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1" name="Google Shape;341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342" name="Google Shape;342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44" name="Google Shape;344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345" name="Google Shape;345;p3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348" name="Google Shape;348;p3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351" name="Google Shape;351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52" name="Google Shape;352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9" name="Google Shape;359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360" name="Google Shape;360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7" name="Google Shape;367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368" name="Google Shape;368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5" name="Google Shape;375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376" name="Google Shape;376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7" name="Google Shape;377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8" name="Google Shape;378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ba9ef7306_0_624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4" name="Google Shape;384;g30ba9ef7306_0_62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5" name="Google Shape;385;g30ba9ef7306_0_624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6" name="Google Shape;386;g30ba9ef7306_0_6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387" name="Google Shape;387;g30ba9ef7306_0_6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388" name="Google Shape;388;g30ba9ef7306_0_6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30ba9ef7306_0_6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g30ba9ef7306_0_6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391" name="Google Shape;391;g30ba9ef7306_0_6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30ba9ef7306_0_6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g30ba9ef7306_0_624"/>
            <p:cNvGrpSpPr/>
            <p:nvPr/>
          </p:nvGrpSpPr>
          <p:grpSpPr>
            <a:xfrm>
              <a:off x="441574" y="-36652"/>
              <a:ext cx="699940" cy="478601"/>
              <a:chOff x="39723" y="4349022"/>
              <a:chExt cx="1061964" cy="726143"/>
            </a:xfrm>
          </p:grpSpPr>
          <p:grpSp>
            <p:nvGrpSpPr>
              <p:cNvPr id="394" name="Google Shape;39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395" name="Google Shape;39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6" name="Google Shape;39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7" name="Google Shape;39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02" name="Google Shape;40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g30ba9ef7306_0_624"/>
            <p:cNvGrpSpPr/>
            <p:nvPr/>
          </p:nvGrpSpPr>
          <p:grpSpPr>
            <a:xfrm>
              <a:off x="955673" y="14"/>
              <a:ext cx="592576" cy="405260"/>
              <a:chOff x="39723" y="4349022"/>
              <a:chExt cx="1061964" cy="726143"/>
            </a:xfrm>
          </p:grpSpPr>
          <p:grpSp>
            <p:nvGrpSpPr>
              <p:cNvPr id="404" name="Google Shape;40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05" name="Google Shape;40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6" name="Google Shape;40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07" name="Google Shape;40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12" name="Google Shape;41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" name="Google Shape;413;g30ba9ef7306_0_624"/>
            <p:cNvGrpSpPr/>
            <p:nvPr/>
          </p:nvGrpSpPr>
          <p:grpSpPr>
            <a:xfrm>
              <a:off x="-1" y="621223"/>
              <a:ext cx="699940" cy="478601"/>
              <a:chOff x="39723" y="4349022"/>
              <a:chExt cx="1061964" cy="726143"/>
            </a:xfrm>
          </p:grpSpPr>
          <p:grpSp>
            <p:nvGrpSpPr>
              <p:cNvPr id="414" name="Google Shape;414;g30ba9ef7306_0_624"/>
              <p:cNvGrpSpPr/>
              <p:nvPr/>
            </p:nvGrpSpPr>
            <p:grpSpPr>
              <a:xfrm rot="2700000">
                <a:off x="140502" y="4460925"/>
                <a:ext cx="524584" cy="502337"/>
                <a:chOff x="1189791" y="-1767331"/>
                <a:chExt cx="904284" cy="865933"/>
              </a:xfrm>
            </p:grpSpPr>
            <p:sp>
              <p:nvSpPr>
                <p:cNvPr id="415" name="Google Shape;415;g30ba9ef7306_0_6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6" name="Google Shape;416;g30ba9ef7306_0_6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17" name="Google Shape;417;g30ba9ef7306_0_6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g30ba9ef7306_0_6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g30ba9ef7306_0_6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g30ba9ef7306_0_6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g30ba9ef7306_0_6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22" name="Google Shape;422;g30ba9ef7306_0_6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g30ba9ef7306_0_6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424" name="Google Shape;424;g30ba9ef7306_0_6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g30ba9ef7306_0_6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g30ba9ef7306_0_6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ba9ef7306_0_8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g30ba9ef7306_0_810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30" name="Google Shape;430;g30ba9ef7306_0_810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431" name="Google Shape;431;g30ba9ef7306_0_81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2" name="Google Shape;432;g30ba9ef7306_0_810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433" name="Google Shape;433;g30ba9ef7306_0_810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30ba9ef7306_0_810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30ba9ef7306_0_810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6" name="Google Shape;436;g30ba9ef7306_0_810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437" name="Google Shape;437;g30ba9ef7306_0_810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8" name="Google Shape;438;g30ba9ef7306_0_810"/>
              <p:cNvGrpSpPr/>
              <p:nvPr/>
            </p:nvGrpSpPr>
            <p:grpSpPr>
              <a:xfrm>
                <a:off x="8192875" y="4736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439" name="Google Shape;439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" name="Google Shape;441;g30ba9ef7306_0_810"/>
              <p:cNvGrpSpPr/>
              <p:nvPr/>
            </p:nvGrpSpPr>
            <p:grpSpPr>
              <a:xfrm>
                <a:off x="8788200" y="379472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2" name="Google Shape;442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4" name="Google Shape;444;g30ba9ef7306_0_810"/>
              <p:cNvGrpSpPr/>
              <p:nvPr/>
            </p:nvGrpSpPr>
            <p:grpSpPr>
              <a:xfrm>
                <a:off x="8654175" y="2424671"/>
                <a:ext cx="134004" cy="134004"/>
                <a:chOff x="8356813" y="1074288"/>
                <a:chExt cx="351900" cy="351900"/>
              </a:xfrm>
            </p:grpSpPr>
            <p:sp>
              <p:nvSpPr>
                <p:cNvPr id="445" name="Google Shape;445;g30ba9ef7306_0_81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g30ba9ef7306_0_81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47" name="Google Shape;447;g30ba9ef7306_0_810"/>
          <p:cNvGrpSpPr/>
          <p:nvPr/>
        </p:nvGrpSpPr>
        <p:grpSpPr>
          <a:xfrm rot="-2529045">
            <a:off x="105740" y="3680210"/>
            <a:ext cx="591691" cy="2260270"/>
            <a:chOff x="-132364" y="1829399"/>
            <a:chExt cx="591677" cy="2260214"/>
          </a:xfrm>
        </p:grpSpPr>
        <p:sp>
          <p:nvSpPr>
            <p:cNvPr id="448" name="Google Shape;448;g30ba9ef7306_0_810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30ba9ef7306_0_810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g30ba9ef7306_0_810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451" name="Google Shape;451;g30ba9ef7306_0_810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452" name="Google Shape;452;g30ba9ef7306_0_81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30ba9ef7306_0_81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30ba9ef7306_0_81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5" name="Google Shape;455;g30ba9ef7306_0_810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0ba9ef7306_0_810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" name="Google Shape;457;g30ba9ef7306_0_810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458" name="Google Shape;458;g30ba9ef7306_0_81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30ba9ef7306_0_81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30ba9ef7306_0_81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ba9ef7306_0_8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" name="Google Shape;463;g30ba9ef7306_0_844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g30ba9ef7306_0_844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g30ba9ef7306_0_844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g30ba9ef7306_0_844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g30ba9ef7306_0_844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g30ba9ef7306_0_844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g30ba9ef7306_0_844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0" name="Google Shape;470;g30ba9ef7306_0_844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1" name="Google Shape;471;g30ba9ef7306_0_844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2" name="Google Shape;472;g30ba9ef7306_0_844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3" name="Google Shape;473;g30ba9ef7306_0_844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4" name="Google Shape;474;g30ba9ef7306_0_844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475" name="Google Shape;475;g30ba9ef7306_0_844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476" name="Google Shape;476;g30ba9ef7306_0_84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7" name="Google Shape;477;g30ba9ef7306_0_844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478" name="Google Shape;478;g30ba9ef7306_0_84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30ba9ef7306_0_84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30ba9ef7306_0_84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30ba9ef7306_0_844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482" name="Google Shape;482;g30ba9ef7306_0_844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30ba9ef7306_0_844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4" name="Google Shape;484;g30ba9ef7306_0_844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485" name="Google Shape;485;g30ba9ef7306_0_844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486" name="Google Shape;486;g30ba9ef7306_0_84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g30ba9ef7306_0_84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30ba9ef7306_0_84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g30ba9ef7306_0_84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0" name="Google Shape;490;g30ba9ef7306_0_844"/>
            <p:cNvGrpSpPr/>
            <p:nvPr/>
          </p:nvGrpSpPr>
          <p:grpSpPr>
            <a:xfrm rot="-2700000">
              <a:off x="390380" y="4688867"/>
              <a:ext cx="299453" cy="545119"/>
              <a:chOff x="-66423" y="1151064"/>
              <a:chExt cx="299455" cy="545125"/>
            </a:xfrm>
          </p:grpSpPr>
          <p:grpSp>
            <p:nvGrpSpPr>
              <p:cNvPr id="491" name="Google Shape;491;g30ba9ef7306_0_844"/>
              <p:cNvGrpSpPr/>
              <p:nvPr/>
            </p:nvGrpSpPr>
            <p:grpSpPr>
              <a:xfrm>
                <a:off x="-66423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492" name="Google Shape;492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9" name="Google Shape;499;g30ba9ef7306_0_844"/>
              <p:cNvGrpSpPr/>
              <p:nvPr/>
            </p:nvGrpSpPr>
            <p:grpSpPr>
              <a:xfrm>
                <a:off x="-66423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500" name="Google Shape;500;g30ba9ef7306_0_844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30ba9ef7306_0_844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30ba9ef7306_0_844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30ba9ef7306_0_844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g30ba9ef7306_0_844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g30ba9ef7306_0_844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g30ba9ef7306_0_844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7" name="Google Shape;507;g30ba9ef7306_0_844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508" name="Google Shape;508;g30ba9ef7306_0_84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09" name="Google Shape;509;g30ba9ef7306_0_84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10" name="Google Shape;510;g30ba9ef7306_0_84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ba9ef7306_0_8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3" name="Google Shape;513;g30ba9ef7306_0_894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14" name="Google Shape;514;g30ba9ef7306_0_894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30ba9ef7306_0_894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g30ba9ef7306_0_894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517" name="Google Shape;517;g30ba9ef7306_0_894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g30ba9ef7306_0_894"/>
            <p:cNvGrpSpPr/>
            <p:nvPr/>
          </p:nvGrpSpPr>
          <p:grpSpPr>
            <a:xfrm rot="2700000">
              <a:off x="7787416" y="120499"/>
              <a:ext cx="582044" cy="582419"/>
              <a:chOff x="959750" y="3039275"/>
              <a:chExt cx="582050" cy="582425"/>
            </a:xfrm>
          </p:grpSpPr>
          <p:sp>
            <p:nvSpPr>
              <p:cNvPr id="519" name="Google Shape;519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" name="Google Shape;526;g30ba9ef7306_0_894"/>
            <p:cNvGrpSpPr/>
            <p:nvPr/>
          </p:nvGrpSpPr>
          <p:grpSpPr>
            <a:xfrm rot="2700000">
              <a:off x="8310741" y="-75301"/>
              <a:ext cx="582044" cy="582419"/>
              <a:chOff x="959750" y="3039275"/>
              <a:chExt cx="582050" cy="582425"/>
            </a:xfrm>
          </p:grpSpPr>
          <p:sp>
            <p:nvSpPr>
              <p:cNvPr id="527" name="Google Shape;527;g30ba9ef7306_0_89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30ba9ef7306_0_89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30ba9ef7306_0_89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30ba9ef7306_0_89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30ba9ef7306_0_89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g30ba9ef7306_0_89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g30ba9ef7306_0_89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" name="Google Shape;534;g30ba9ef7306_0_894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0ba9ef7306_0_894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0ba9ef7306_0_894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0ba9ef7306_0_894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g30ba9ef7306_0_894"/>
          <p:cNvGrpSpPr/>
          <p:nvPr/>
        </p:nvGrpSpPr>
        <p:grpSpPr>
          <a:xfrm>
            <a:off x="-2424242" y="2074147"/>
            <a:ext cx="6274944" cy="6257753"/>
            <a:chOff x="-2447692" y="2022397"/>
            <a:chExt cx="6274944" cy="6257753"/>
          </a:xfrm>
        </p:grpSpPr>
        <p:grpSp>
          <p:nvGrpSpPr>
            <p:cNvPr id="539" name="Google Shape;539;g30ba9ef7306_0_894"/>
            <p:cNvGrpSpPr/>
            <p:nvPr/>
          </p:nvGrpSpPr>
          <p:grpSpPr>
            <a:xfrm flipH="1" rot="10800000">
              <a:off x="-25334" y="4406388"/>
              <a:ext cx="1538562" cy="971588"/>
              <a:chOff x="-191059" y="95964"/>
              <a:chExt cx="1538562" cy="971588"/>
            </a:xfrm>
          </p:grpSpPr>
          <p:grpSp>
            <p:nvGrpSpPr>
              <p:cNvPr id="540" name="Google Shape;540;g30ba9ef7306_0_894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41" name="Google Shape;541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42" name="Google Shape;542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3" name="Google Shape;543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4" name="Google Shape;544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5" name="Google Shape;545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6" name="Google Shape;546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47" name="Google Shape;547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8" name="Google Shape;548;g30ba9ef7306_0_894"/>
              <p:cNvGrpSpPr/>
              <p:nvPr/>
            </p:nvGrpSpPr>
            <p:grpSpPr>
              <a:xfrm>
                <a:off x="584533" y="9596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49" name="Google Shape;549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0" name="Google Shape;550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3" name="Google Shape;553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4" name="Google Shape;554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55" name="Google Shape;555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6" name="Google Shape;556;g30ba9ef7306_0_894"/>
              <p:cNvGrpSpPr/>
              <p:nvPr/>
            </p:nvGrpSpPr>
            <p:grpSpPr>
              <a:xfrm>
                <a:off x="530445" y="481914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57" name="Google Shape;557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58" name="Google Shape;558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9" name="Google Shape;559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0" name="Google Shape;560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1" name="Google Shape;561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2" name="Google Shape;562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63" name="Google Shape;563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4" name="Google Shape;564;g30ba9ef7306_0_894"/>
              <p:cNvGrpSpPr/>
              <p:nvPr/>
            </p:nvGrpSpPr>
            <p:grpSpPr>
              <a:xfrm>
                <a:off x="874020" y="312789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65" name="Google Shape;565;g30ba9ef7306_0_894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566" name="Google Shape;566;g30ba9ef7306_0_89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7" name="Google Shape;567;g30ba9ef7306_0_89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g30ba9ef7306_0_89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9" name="Google Shape;569;g30ba9ef7306_0_89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0" name="Google Shape;570;g30ba9ef7306_0_89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5882"/>
                        </a:srgbClr>
                      </a:gs>
                      <a:gs pos="22000">
                        <a:srgbClr val="F5F8FF">
                          <a:alpha val="45882"/>
                        </a:srgbClr>
                      </a:gs>
                      <a:gs pos="45000">
                        <a:srgbClr val="FFFFFF">
                          <a:alpha val="45882"/>
                        </a:srgbClr>
                      </a:gs>
                      <a:gs pos="100000">
                        <a:srgbClr val="0C0A9E">
                          <a:alpha val="45882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1" name="Google Shape;571;g30ba9ef7306_0_894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" name="Google Shape;572;g30ba9ef7306_0_894"/>
            <p:cNvGrpSpPr/>
            <p:nvPr/>
          </p:nvGrpSpPr>
          <p:grpSpPr>
            <a:xfrm flipH="1" rot="-3320950">
              <a:off x="-1885522" y="3185659"/>
              <a:ext cx="4889863" cy="3931229"/>
              <a:chOff x="7103825" y="-713112"/>
              <a:chExt cx="3785226" cy="3043150"/>
            </a:xfrm>
          </p:grpSpPr>
          <p:sp>
            <p:nvSpPr>
              <p:cNvPr id="573" name="Google Shape;573;g30ba9ef7306_0_89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4" name="Google Shape;574;g30ba9ef7306_0_894"/>
              <p:cNvPicPr preferRelativeResize="0"/>
              <p:nvPr/>
            </p:nvPicPr>
            <p:blipFill rotWithShape="1">
              <a:blip r:embed="rId2">
                <a:alphaModFix/>
              </a:blip>
              <a:srcRect b="17658" l="0" r="0" t="17658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5" name="Google Shape;575;g30ba9ef7306_0_894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g30ba9ef7306_0_894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577" name="Google Shape;577;g30ba9ef7306_0_894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g30ba9ef7306_0_894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ba9ef7306_0_66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1" name="Google Shape;581;g30ba9ef7306_0_66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582" name="Google Shape;582;g30ba9ef7306_0_66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83" name="Google Shape;583;g30ba9ef7306_0_66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584" name="Google Shape;584;g30ba9ef7306_0_6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5" name="Google Shape;585;g30ba9ef7306_0_66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586" name="Google Shape;586;g30ba9ef7306_0_66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7" name="Google Shape;587;g30ba9ef7306_0_669"/>
              <p:cNvGrpSpPr/>
              <p:nvPr/>
            </p:nvGrpSpPr>
            <p:grpSpPr>
              <a:xfrm>
                <a:off x="8671975" y="24431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88" name="Google Shape;588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g30ba9ef7306_0_669"/>
              <p:cNvGrpSpPr/>
              <p:nvPr/>
            </p:nvGrpSpPr>
            <p:grpSpPr>
              <a:xfrm>
                <a:off x="7678525" y="3129396"/>
                <a:ext cx="134004" cy="134004"/>
                <a:chOff x="8356813" y="1074288"/>
                <a:chExt cx="351900" cy="351900"/>
              </a:xfrm>
            </p:grpSpPr>
            <p:sp>
              <p:nvSpPr>
                <p:cNvPr id="591" name="Google Shape;591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g30ba9ef7306_0_669"/>
              <p:cNvGrpSpPr/>
              <p:nvPr/>
            </p:nvGrpSpPr>
            <p:grpSpPr>
              <a:xfrm>
                <a:off x="8062600" y="3503221"/>
                <a:ext cx="134004" cy="134004"/>
                <a:chOff x="8356813" y="1074288"/>
                <a:chExt cx="351900" cy="351900"/>
              </a:xfrm>
            </p:grpSpPr>
            <p:sp>
              <p:nvSpPr>
                <p:cNvPr id="594" name="Google Shape;594;g30ba9ef7306_0_66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g30ba9ef7306_0_66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6" name="Google Shape;596;g30ba9ef7306_0_669"/>
            <p:cNvGrpSpPr/>
            <p:nvPr/>
          </p:nvGrpSpPr>
          <p:grpSpPr>
            <a:xfrm>
              <a:off x="121562" y="-846845"/>
              <a:ext cx="88152" cy="2151709"/>
              <a:chOff x="3054755" y="4367024"/>
              <a:chExt cx="88143" cy="1137387"/>
            </a:xfrm>
          </p:grpSpPr>
          <p:sp>
            <p:nvSpPr>
              <p:cNvPr id="597" name="Google Shape;597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9" name="Google Shape;599;g30ba9ef7306_0_669"/>
            <p:cNvGrpSpPr/>
            <p:nvPr/>
          </p:nvGrpSpPr>
          <p:grpSpPr>
            <a:xfrm>
              <a:off x="361237" y="-718833"/>
              <a:ext cx="88152" cy="2151709"/>
              <a:chOff x="3054755" y="4367024"/>
              <a:chExt cx="88143" cy="1137387"/>
            </a:xfrm>
          </p:grpSpPr>
          <p:sp>
            <p:nvSpPr>
              <p:cNvPr id="600" name="Google Shape;600;g30ba9ef7306_0_66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30ba9ef7306_0_66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2" name="Google Shape;602;g30ba9ef7306_0_66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3" name="Google Shape;603;g30ba9ef7306_0_669"/>
            <p:cNvGrpSpPr/>
            <p:nvPr/>
          </p:nvGrpSpPr>
          <p:grpSpPr>
            <a:xfrm>
              <a:off x="-175967" y="337267"/>
              <a:ext cx="480890" cy="481200"/>
              <a:chOff x="959750" y="3039275"/>
              <a:chExt cx="582050" cy="582425"/>
            </a:xfrm>
          </p:grpSpPr>
          <p:sp>
            <p:nvSpPr>
              <p:cNvPr id="604" name="Google Shape;604;g30ba9ef7306_0_66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30ba9ef7306_0_66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30ba9ef7306_0_66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30ba9ef7306_0_66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30ba9ef7306_0_66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g30ba9ef7306_0_66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g30ba9ef7306_0_66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g30ba9ef7306_0_669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612" name="Google Shape;612;g30ba9ef7306_0_66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3" name="Google Shape;613;g30ba9ef7306_0_66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4" name="Google Shape;614;g30ba9ef7306_0_66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615" name="Google Shape;615;g30ba9ef7306_0_66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g30ba9ef7306_0_66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g30ba9ef7306_0_66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8" name="Google Shape;618;g30ba9ef7306_0_66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g30ba9ef7306_0_66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g30ba9ef7306_0_66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g30ba9ef7306_0_66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22" name="Google Shape;622;g30ba9ef7306_0_66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30ba9ef7306_0_66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g30ba9ef7306_0_66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25" name="Google Shape;625;g30ba9ef7306_0_66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30ba9ef7306_0_66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7" name="Google Shape;627;g30ba9ef7306_0_66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0ba9ef7306_0_7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0" name="Google Shape;630;g30ba9ef7306_0_718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g30ba9ef7306_0_718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2" name="Google Shape;632;g30ba9ef7306_0_718"/>
          <p:cNvGrpSpPr/>
          <p:nvPr/>
        </p:nvGrpSpPr>
        <p:grpSpPr>
          <a:xfrm>
            <a:off x="-96330" y="4888528"/>
            <a:ext cx="1590410" cy="88126"/>
            <a:chOff x="124625" y="4953514"/>
            <a:chExt cx="1137388" cy="88143"/>
          </a:xfrm>
        </p:grpSpPr>
        <p:sp>
          <p:nvSpPr>
            <p:cNvPr id="633" name="Google Shape;633;g30ba9ef7306_0_718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30ba9ef7306_0_718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882"/>
                  </a:srgbClr>
                </a:gs>
                <a:gs pos="100000">
                  <a:srgbClr val="FFFFFF">
                    <a:alpha val="45882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g30ba9ef7306_0_718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636" name="Google Shape;636;g30ba9ef7306_0_718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30ba9ef7306_0_718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30ba9ef7306_0_718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30ba9ef7306_0_718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g30ba9ef7306_0_718"/>
          <p:cNvGrpSpPr/>
          <p:nvPr/>
        </p:nvGrpSpPr>
        <p:grpSpPr>
          <a:xfrm>
            <a:off x="4598005" y="-1699037"/>
            <a:ext cx="5579796" cy="3203424"/>
            <a:chOff x="4521805" y="-1546637"/>
            <a:chExt cx="5579796" cy="3203424"/>
          </a:xfrm>
        </p:grpSpPr>
        <p:grpSp>
          <p:nvGrpSpPr>
            <p:cNvPr id="641" name="Google Shape;641;g30ba9ef7306_0_718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642" name="Google Shape;642;g30ba9ef7306_0_718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g30ba9ef7306_0_718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g30ba9ef7306_0_718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45" name="Google Shape;645;g30ba9ef7306_0_7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g30ba9ef7306_0_718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0ba9ef7306_0_718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g30ba9ef7306_0_718"/>
            <p:cNvGrpSpPr/>
            <p:nvPr/>
          </p:nvGrpSpPr>
          <p:grpSpPr>
            <a:xfrm rot="10800000">
              <a:off x="8323180" y="210259"/>
              <a:ext cx="1493504" cy="88126"/>
              <a:chOff x="124625" y="4953514"/>
              <a:chExt cx="1137388" cy="88143"/>
            </a:xfrm>
          </p:grpSpPr>
          <p:sp>
            <p:nvSpPr>
              <p:cNvPr id="649" name="Google Shape;649;g30ba9ef7306_0_718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g30ba9ef7306_0_718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1" name="Google Shape;651;g30ba9ef7306_0_718"/>
            <p:cNvGrpSpPr/>
            <p:nvPr/>
          </p:nvGrpSpPr>
          <p:grpSpPr>
            <a:xfrm>
              <a:off x="4619230" y="-32636"/>
              <a:ext cx="254987" cy="255131"/>
              <a:chOff x="3678700" y="407275"/>
              <a:chExt cx="708100" cy="708500"/>
            </a:xfrm>
          </p:grpSpPr>
          <p:sp>
            <p:nvSpPr>
              <p:cNvPr id="652" name="Google Shape;652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9" name="Google Shape;659;g30ba9ef7306_0_718"/>
            <p:cNvGrpSpPr/>
            <p:nvPr/>
          </p:nvGrpSpPr>
          <p:grpSpPr>
            <a:xfrm>
              <a:off x="4521805" y="126714"/>
              <a:ext cx="254987" cy="255131"/>
              <a:chOff x="3678700" y="407275"/>
              <a:chExt cx="708100" cy="708500"/>
            </a:xfrm>
          </p:grpSpPr>
          <p:sp>
            <p:nvSpPr>
              <p:cNvPr id="660" name="Google Shape;660;g30ba9ef7306_0_7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g30ba9ef7306_0_7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g30ba9ef7306_0_7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g30ba9ef7306_0_7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g30ba9ef7306_0_7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g30ba9ef7306_0_7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g30ba9ef7306_0_7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ba9ef7306_0_75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g30ba9ef7306_0_75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g30ba9ef7306_0_75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g30ba9ef7306_0_7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g30ba9ef7306_0_75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3" name="Google Shape;673;g30ba9ef7306_0_75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4" name="Google Shape;674;g30ba9ef7306_0_75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75" name="Google Shape;675;g30ba9ef7306_0_75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6" name="Google Shape;676;g30ba9ef7306_0_75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7" name="Google Shape;677;g30ba9ef7306_0_75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678" name="Google Shape;678;g30ba9ef7306_0_75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679" name="Google Shape;679;g30ba9ef7306_0_75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680" name="Google Shape;680;g30ba9ef7306_0_75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g30ba9ef7306_0_75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g30ba9ef7306_0_75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g30ba9ef7306_0_75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g30ba9ef7306_0_75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685" name="Google Shape;685;g30ba9ef7306_0_75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6" name="Google Shape;686;g30ba9ef7306_0_75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687" name="Google Shape;687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9" name="Google Shape;689;g30ba9ef7306_0_75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690" name="Google Shape;690;g30ba9ef7306_0_75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g30ba9ef7306_0_75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2" name="Google Shape;692;g30ba9ef7306_0_75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g30ba9ef7306_0_75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694" name="Google Shape;694;g30ba9ef7306_0_75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5" name="Google Shape;695;g30ba9ef7306_0_75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30ba9ef7306_0_75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g30ba9ef7306_0_757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698" name="Google Shape;698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5" name="Google Shape;705;g30ba9ef7306_0_757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706" name="Google Shape;706;g30ba9ef7306_0_75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g30ba9ef7306_0_75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g30ba9ef7306_0_75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g30ba9ef7306_0_75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g30ba9ef7306_0_75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30ba9ef7306_0_75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30ba9ef7306_0_75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3" name="Google Shape;713;g30ba9ef7306_0_757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714" name="Google Shape;714;g30ba9ef7306_0_75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ba9ef7306_0_75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30ba9ef7306_0_75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717" name="Google Shape;717;g30ba9ef7306_0_75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8" name="Google Shape;718;g30ba9ef7306_0_75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9" name="Google Shape;719;g30ba9ef7306_0_75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0ba9ef7306_0_9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22" name="Google Shape;722;g30ba9ef7306_0_962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723" name="Google Shape;723;g30ba9ef7306_0_962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724" name="Google Shape;724;g30ba9ef7306_0_962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5" name="Google Shape;725;g30ba9ef7306_0_962"/>
              <p:cNvGrpSpPr/>
              <p:nvPr/>
            </p:nvGrpSpPr>
            <p:grpSpPr>
              <a:xfrm rot="-2700000">
                <a:off x="10493" y="4440581"/>
                <a:ext cx="582044" cy="582419"/>
                <a:chOff x="959750" y="3039275"/>
                <a:chExt cx="582050" cy="582425"/>
              </a:xfrm>
            </p:grpSpPr>
            <p:sp>
              <p:nvSpPr>
                <p:cNvPr id="726" name="Google Shape;726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3" name="Google Shape;733;g30ba9ef7306_0_962"/>
              <p:cNvGrpSpPr/>
              <p:nvPr/>
            </p:nvGrpSpPr>
            <p:grpSpPr>
              <a:xfrm rot="-2700000">
                <a:off x="-183257" y="2704591"/>
                <a:ext cx="582044" cy="582419"/>
                <a:chOff x="959750" y="3039275"/>
                <a:chExt cx="582050" cy="582425"/>
              </a:xfrm>
            </p:grpSpPr>
            <p:sp>
              <p:nvSpPr>
                <p:cNvPr id="734" name="Google Shape;734;g30ba9ef7306_0_962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g30ba9ef7306_0_962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g30ba9ef7306_0_962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g30ba9ef7306_0_962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g30ba9ef7306_0_962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g30ba9ef7306_0_962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g30ba9ef7306_0_962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41" name="Google Shape;741;g30ba9ef7306_0_962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g30ba9ef7306_0_962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743" name="Google Shape;743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g30ba9ef7306_0_962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746" name="Google Shape;746;g30ba9ef7306_0_96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30ba9ef7306_0_96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48" name="Google Shape;748;g30ba9ef7306_0_962"/>
          <p:cNvGrpSpPr/>
          <p:nvPr/>
        </p:nvGrpSpPr>
        <p:grpSpPr>
          <a:xfrm>
            <a:off x="6642300" y="-415702"/>
            <a:ext cx="4558967" cy="1887076"/>
            <a:chOff x="6566100" y="-415702"/>
            <a:chExt cx="4558967" cy="1887076"/>
          </a:xfrm>
        </p:grpSpPr>
        <p:pic>
          <p:nvPicPr>
            <p:cNvPr id="749" name="Google Shape;749;g30ba9ef7306_0_96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0" name="Google Shape;750;g30ba9ef7306_0_962"/>
            <p:cNvGrpSpPr/>
            <p:nvPr/>
          </p:nvGrpSpPr>
          <p:grpSpPr>
            <a:xfrm rot="5400000">
              <a:off x="7714061" y="-991385"/>
              <a:ext cx="1433417" cy="2584782"/>
              <a:chOff x="-363163" y="-645595"/>
              <a:chExt cx="1433417" cy="2584782"/>
            </a:xfrm>
          </p:grpSpPr>
          <p:grpSp>
            <p:nvGrpSpPr>
              <p:cNvPr id="751" name="Google Shape;751;g30ba9ef7306_0_962"/>
              <p:cNvGrpSpPr/>
              <p:nvPr/>
            </p:nvGrpSpPr>
            <p:grpSpPr>
              <a:xfrm rot="10800000">
                <a:off x="-64596" y="-645595"/>
                <a:ext cx="1134850" cy="2370191"/>
                <a:chOff x="-575575" y="3685599"/>
                <a:chExt cx="1421049" cy="2967933"/>
              </a:xfrm>
            </p:grpSpPr>
            <p:sp>
              <p:nvSpPr>
                <p:cNvPr id="752" name="Google Shape;752;g30ba9ef7306_0_962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g30ba9ef7306_0_962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4" name="Google Shape;754;g30ba9ef7306_0_962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30ba9ef7306_0_962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56" name="Google Shape;756;g30ba9ef7306_0_962"/>
              <p:cNvGrpSpPr/>
              <p:nvPr/>
            </p:nvGrpSpPr>
            <p:grpSpPr>
              <a:xfrm flipH="1" rot="-2700000">
                <a:off x="-216371" y="1084102"/>
                <a:ext cx="708093" cy="708493"/>
                <a:chOff x="3678700" y="407275"/>
                <a:chExt cx="708100" cy="708500"/>
              </a:xfrm>
            </p:grpSpPr>
            <p:sp>
              <p:nvSpPr>
                <p:cNvPr id="757" name="Google Shape;757;g30ba9ef7306_0_962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g30ba9ef7306_0_962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g30ba9ef7306_0_962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g30ba9ef7306_0_962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g30ba9ef7306_0_962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g30ba9ef7306_0_962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g30ba9ef7306_0_962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4" name="Google Shape;764;g30ba9ef7306_0_962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65" name="Google Shape;765;g30ba9ef7306_0_962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66" name="Google Shape;766;g30ba9ef7306_0_962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67" name="Google Shape;767;g30ba9ef7306_0_962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0ba9ef7306_0_1010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0" name="Google Shape;770;g30ba9ef7306_0_1010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0ba9ef7306_0_10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3" name="Google Shape;773;g30ba9ef7306_0_101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774" name="Google Shape;774;g30ba9ef7306_0_101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775" name="Google Shape;775;g30ba9ef7306_0_101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g30ba9ef7306_0_101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0ba9ef7306_0_101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8" name="Google Shape;778;g30ba9ef7306_0_1013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779" name="Google Shape;779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0" name="Google Shape;780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81" name="Google Shape;781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83" name="Google Shape;783;g30ba9ef7306_0_101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30ba9ef7306_0_101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30ba9ef7306_0_1013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786" name="Google Shape;786;g30ba9ef7306_0_101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7" name="Google Shape;787;g30ba9ef7306_0_1013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788" name="Google Shape;788;g30ba9ef7306_0_101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196"/>
                    </a:srgbClr>
                  </a:gs>
                  <a:gs pos="40000">
                    <a:srgbClr val="FF9900">
                      <a:alpha val="30196"/>
                    </a:srgbClr>
                  </a:gs>
                  <a:gs pos="100000">
                    <a:srgbClr val="FFFFFF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9" name="Google Shape;789;g30ba9ef7306_0_1013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790" name="Google Shape;790;g30ba9ef7306_0_10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1" name="Google Shape;791;g30ba9ef7306_0_10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792" name="Google Shape;792;g30ba9ef7306_0_101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793" name="Google Shape;793;g30ba9ef7306_0_1013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30ba9ef7306_0_1013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g30ba9ef7306_0_101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796" name="Google Shape;796;g30ba9ef7306_0_101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g30ba9ef7306_0_101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8" name="Google Shape;798;g30ba9ef7306_0_1013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799" name="Google Shape;799;g30ba9ef7306_0_1013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0" name="Google Shape;800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7" name="Google Shape;807;g30ba9ef7306_0_1013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08" name="Google Shape;808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5" name="Google Shape;815;g30ba9ef7306_0_1013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16" name="Google Shape;816;g30ba9ef7306_0_101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30ba9ef7306_0_101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30ba9ef7306_0_101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g30ba9ef7306_0_101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0ba9ef7306_0_101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30ba9ef7306_0_101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30ba9ef7306_0_101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23" name="Google Shape;823;g30ba9ef7306_0_101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824" name="Google Shape;824;g30ba9ef7306_0_101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25" name="Google Shape;825;g30ba9ef7306_0_101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26" name="Google Shape;826;g30ba9ef7306_0_101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g30ba9ef7306_0_107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830" name="Google Shape;830;g30ba9ef7306_0_107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831" name="Google Shape;831;g30ba9ef7306_0_107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g30ba9ef7306_0_107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g30ba9ef7306_0_107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g30ba9ef7306_0_107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g30ba9ef7306_0_1070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836" name="Google Shape;836;g30ba9ef7306_0_107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7" name="Google Shape;837;g30ba9ef7306_0_107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838" name="Google Shape;838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40" name="Google Shape;840;g30ba9ef7306_0_107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841" name="Google Shape;841;g30ba9ef7306_0_107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30ba9ef7306_0_107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43" name="Google Shape;843;g30ba9ef7306_0_107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g30ba9ef7306_0_1070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845" name="Google Shape;845;g30ba9ef7306_0_107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g30ba9ef7306_0_107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g30ba9ef7306_0_107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8" name="Google Shape;848;g30ba9ef7306_0_1070"/>
            <p:cNvGrpSpPr/>
            <p:nvPr/>
          </p:nvGrpSpPr>
          <p:grpSpPr>
            <a:xfrm rot="-2700000">
              <a:off x="8302149" y="61290"/>
              <a:ext cx="582044" cy="582419"/>
              <a:chOff x="959750" y="3039275"/>
              <a:chExt cx="582050" cy="582425"/>
            </a:xfrm>
          </p:grpSpPr>
          <p:sp>
            <p:nvSpPr>
              <p:cNvPr id="849" name="Google Shape;849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6" name="Google Shape;856;g30ba9ef7306_0_1070"/>
            <p:cNvGrpSpPr/>
            <p:nvPr/>
          </p:nvGrpSpPr>
          <p:grpSpPr>
            <a:xfrm rot="-2700000">
              <a:off x="8551449" y="61290"/>
              <a:ext cx="582044" cy="582419"/>
              <a:chOff x="959750" y="3039275"/>
              <a:chExt cx="582050" cy="582425"/>
            </a:xfrm>
          </p:grpSpPr>
          <p:sp>
            <p:nvSpPr>
              <p:cNvPr id="857" name="Google Shape;857;g30ba9ef7306_0_107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30ba9ef7306_0_107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30ba9ef7306_0_107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30ba9ef7306_0_107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g30ba9ef7306_0_107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g30ba9ef7306_0_107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g30ba9ef7306_0_107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4" name="Google Shape;864;g30ba9ef7306_0_1070"/>
          <p:cNvGrpSpPr/>
          <p:nvPr/>
        </p:nvGrpSpPr>
        <p:grpSpPr>
          <a:xfrm rot="2700000">
            <a:off x="8945322" y="2352176"/>
            <a:ext cx="439196" cy="439096"/>
            <a:chOff x="1101075" y="2142375"/>
            <a:chExt cx="439200" cy="439100"/>
          </a:xfrm>
        </p:grpSpPr>
        <p:sp>
          <p:nvSpPr>
            <p:cNvPr id="865" name="Google Shape;865;g30ba9ef7306_0_107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30ba9ef7306_0_107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30ba9ef7306_0_1109"/>
          <p:cNvGrpSpPr/>
          <p:nvPr/>
        </p:nvGrpSpPr>
        <p:grpSpPr>
          <a:xfrm>
            <a:off x="8332550" y="-7"/>
            <a:ext cx="2386151" cy="3293872"/>
            <a:chOff x="8256352" y="-7"/>
            <a:chExt cx="2386151" cy="3293872"/>
          </a:xfrm>
        </p:grpSpPr>
        <p:pic>
          <p:nvPicPr>
            <p:cNvPr id="869" name="Google Shape;869;g30ba9ef7306_0_110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0" name="Google Shape;870;g30ba9ef7306_0_1109"/>
            <p:cNvGrpSpPr/>
            <p:nvPr/>
          </p:nvGrpSpPr>
          <p:grpSpPr>
            <a:xfrm rot="10800000">
              <a:off x="8452445" y="-7"/>
              <a:ext cx="325154" cy="1788670"/>
              <a:chOff x="8869019" y="-622132"/>
              <a:chExt cx="325154" cy="1788670"/>
            </a:xfrm>
          </p:grpSpPr>
          <p:sp>
            <p:nvSpPr>
              <p:cNvPr id="871" name="Google Shape;871;g30ba9ef7306_0_1109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2" name="Google Shape;872;g30ba9ef7306_0_1109"/>
              <p:cNvGrpSpPr/>
              <p:nvPr/>
            </p:nvGrpSpPr>
            <p:grpSpPr>
              <a:xfrm rot="1800062">
                <a:off x="9035609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873" name="Google Shape;873;g30ba9ef7306_0_110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30ba9ef7306_0_110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875" name="Google Shape;875;g30ba9ef7306_0_1109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876" name="Google Shape;876;g30ba9ef7306_0_1109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0ba9ef7306_0_1109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30ba9ef7306_0_1109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879" name="Google Shape;879;g30ba9ef7306_0_110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g30ba9ef7306_0_1109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745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g30ba9ef7306_0_1109"/>
            <p:cNvGrpSpPr/>
            <p:nvPr/>
          </p:nvGrpSpPr>
          <p:grpSpPr>
            <a:xfrm>
              <a:off x="58899" y="4608582"/>
              <a:ext cx="604346" cy="657081"/>
              <a:chOff x="58899" y="4608582"/>
              <a:chExt cx="604346" cy="657081"/>
            </a:xfrm>
          </p:grpSpPr>
          <p:grpSp>
            <p:nvGrpSpPr>
              <p:cNvPr id="882" name="Google Shape;882;g30ba9ef7306_0_1109"/>
              <p:cNvGrpSpPr/>
              <p:nvPr/>
            </p:nvGrpSpPr>
            <p:grpSpPr>
              <a:xfrm rot="10800000">
                <a:off x="58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83" name="Google Shape;883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5882"/>
                      </a:srgbClr>
                    </a:gs>
                    <a:gs pos="78000">
                      <a:srgbClr val="F5F8FF">
                        <a:alpha val="45882"/>
                      </a:srgbClr>
                    </a:gs>
                    <a:gs pos="100000">
                      <a:srgbClr val="F5F8FF">
                        <a:alpha val="45882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0" name="Google Shape;890;g30ba9ef7306_0_1109"/>
              <p:cNvGrpSpPr/>
              <p:nvPr/>
            </p:nvGrpSpPr>
            <p:grpSpPr>
              <a:xfrm rot="10800000">
                <a:off x="334899" y="4608582"/>
                <a:ext cx="328346" cy="328531"/>
                <a:chOff x="3678700" y="407275"/>
                <a:chExt cx="708100" cy="708500"/>
              </a:xfrm>
            </p:grpSpPr>
            <p:sp>
              <p:nvSpPr>
                <p:cNvPr id="891" name="Google Shape;891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g30ba9ef7306_0_1109"/>
              <p:cNvGrpSpPr/>
              <p:nvPr/>
            </p:nvGrpSpPr>
            <p:grpSpPr>
              <a:xfrm rot="10800000">
                <a:off x="282574" y="4937132"/>
                <a:ext cx="328346" cy="328531"/>
                <a:chOff x="3678700" y="407275"/>
                <a:chExt cx="708100" cy="708500"/>
              </a:xfrm>
            </p:grpSpPr>
            <p:sp>
              <p:nvSpPr>
                <p:cNvPr id="899" name="Google Shape;899;g30ba9ef7306_0_110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30ba9ef7306_0_110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g30ba9ef7306_0_110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g30ba9ef7306_0_110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g30ba9ef7306_0_110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g30ba9ef7306_0_110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g30ba9ef7306_0_110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906" name="Google Shape;906;g30ba9ef7306_0_1109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907" name="Google Shape;907;g30ba9ef7306_0_110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8" name="Google Shape;908;g30ba9ef7306_0_110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09" name="Google Shape;909;g30ba9ef7306_0_110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5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7" name="Google Shape;17;p25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8" name="Google Shape;18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19" name="Google Shape;1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oogle Shape;20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21" name="Google Shape;21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" name="Google Shape;22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3" name="Google Shape;23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" name="Google Shape;25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6" name="Google Shape;26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" name="Google Shape;28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9" name="Google Shape;29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" name="Google Shape;31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32" name="Google Shape;32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40000">
                    <a:srgbClr val="FF9900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34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35" name="Google Shape;35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37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39" name="Google Shape;39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" name="Google Shape;46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47" name="Google Shape;47;p25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" name="Google Shape;49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50" name="Google Shape;50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54" name="Google Shape;54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60" name="Google Shape;60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" name="Google Shape;61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" name="Google Shape;62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24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" name="Google Shape;66;p24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" name="Google Shape;67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68" name="Google Shape;68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69" name="Google Shape;69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72" name="Google Shape;72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75" name="Google Shape;7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6" name="Google Shape;7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7" name="Google Shape;7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78" name="Google Shape;7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83" name="Google Shape;8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85" name="Google Shape;8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6" name="Google Shape;8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" name="Google Shape;8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88" name="Google Shape;8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2" name="Google Shape;9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93" name="Google Shape;9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95" name="Google Shape;95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" name="Google Shape;96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745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98" name="Google Shape;98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" name="Google Shape;99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0" name="Google Shape;100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" name="Google Shape;101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" name="Google Shape;102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5882"/>
                        </a:srgbClr>
                      </a:gs>
                      <a:gs pos="100000">
                        <a:srgbClr val="FFFFFF">
                          <a:alpha val="45882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03" name="Google Shape;103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" name="Google Shape;104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05" name="Google Shape;105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6" name="Google Shape;116;p27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7" name="Google Shape;117;p27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8" name="Google Shape;118;p27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9" name="Google Shape;119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20" name="Google Shape;120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21" name="Google Shape;121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196"/>
                    </a:srgbClr>
                  </a:gs>
                  <a:gs pos="22000">
                    <a:srgbClr val="F5F8FF">
                      <a:alpha val="30196"/>
                    </a:srgbClr>
                  </a:gs>
                  <a:gs pos="45000">
                    <a:srgbClr val="FFFFFF">
                      <a:alpha val="30196"/>
                    </a:srgbClr>
                  </a:gs>
                  <a:gs pos="100000">
                    <a:srgbClr val="0C0A9E">
                      <a:alpha val="3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26" name="Google Shape;126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7" name="Google Shape;127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28" name="Google Shape;128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0" name="Google Shape;130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1" name="Google Shape;131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3" name="Google Shape;133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35" name="Google Shape;135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9" name="Google Shape;139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47" name="Google Shape;147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55" name="Google Shape;155;p2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58" name="Google Shape;158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64" name="Google Shape;164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oogle Shape;166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67" name="Google Shape;167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" name="Google Shape;169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71" name="Google Shape;171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2" name="Google Shape;172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73" name="Google Shape;173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5" name="Google Shape;175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6" name="Google Shape;176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8" name="Google Shape;178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79" name="Google Shape;179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549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81" name="Google Shape;181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82" name="Google Shape;182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85" name="Google Shape;185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86" name="Google Shape;186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9" name="Google Shape;189;p28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92" name="Google Shape;192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p55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5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5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55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5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5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5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4" name="Google Shape;204;p55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5" name="Google Shape;205;p55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6" name="Google Shape;206;p55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7" name="Google Shape;207;p55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8" name="Google Shape;208;p55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209" name="Google Shape;209;p55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10" name="Google Shape;210;p5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" name="Google Shape;211;p55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12" name="Google Shape;212;p55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88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55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55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55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16" name="Google Shape;216;p55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5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55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19" name="Google Shape;219;p55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20" name="Google Shape;220;p5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411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3" name="Google Shape;223;p5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4" name="Google Shape;224;p55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25" name="Google Shape;225;p55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26" name="Google Shape;226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3" name="Google Shape;233;p55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34" name="Google Shape;234;p55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55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55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55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55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55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55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274"/>
                      </a:srgbClr>
                    </a:gs>
                    <a:gs pos="78000">
                      <a:srgbClr val="F5F8FF">
                        <a:alpha val="46274"/>
                      </a:srgbClr>
                    </a:gs>
                    <a:gs pos="100000">
                      <a:srgbClr val="F5F8FF">
                        <a:alpha val="4627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1" name="Google Shape;241;p55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42" name="Google Shape;242;p5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3" name="Google Shape;243;p5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44" name="Google Shape;244;p5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7" name="Google Shape;247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249" name="Google Shape;249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0" name="Google Shape;250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251" name="Google Shape;251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6470"/>
                      </a:srgbClr>
                    </a:gs>
                    <a:gs pos="100000">
                      <a:srgbClr val="FFFFFF">
                        <a:alpha val="364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8" name="Google Shape;258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259" name="Google Shape;259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6470"/>
                      </a:srgbClr>
                    </a:gs>
                    <a:gs pos="78000">
                      <a:srgbClr val="F5F8FF">
                        <a:alpha val="36470"/>
                      </a:srgbClr>
                    </a:gs>
                    <a:gs pos="100000">
                      <a:srgbClr val="F5F8FF">
                        <a:alpha val="3647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6" name="Google Shape;266;p31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" name="Google Shape;273;p31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274" name="Google Shape;274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276" name="Google Shape;276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277" name="Google Shape;277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9" name="Google Shape;279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1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282" name="Google Shape;28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5882"/>
                      </a:srgbClr>
                    </a:gs>
                    <a:gs pos="100000">
                      <a:srgbClr val="FFFFFF">
                        <a:alpha val="45882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9" name="Google Shape;289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290" name="Google Shape;290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1" name="Google Shape;291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2" name="Google Shape;292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5" name="Google Shape;295;p32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ba9ef7306_0_6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i="0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81" name="Google Shape;381;g30ba9ef7306_0_62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3" Type="http://schemas.openxmlformats.org/officeDocument/2006/relationships/image" Target="../media/image14.jpg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.jp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6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4500" u="none" cap="none" strike="noStrik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2800" u="none" cap="none" strike="noStrik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b="0" i="0" sz="3200" u="none" cap="none" strike="noStrik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916" name="Google Shape;916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917" name="Google Shape;917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19" name="Google Shape;91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1" name="Google Shape;921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22" name="Google Shape;92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4" name="Google Shape;924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25" name="Google Shape;92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7" name="Google Shape;927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929" name="Google Shape;929;p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4" name="Google Shape;934;p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5" name="Google Shape;935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36" name="Google Shape;93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44" name="Google Shape;944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5882"/>
                    </a:srgbClr>
                  </a:gs>
                  <a:gs pos="78000">
                    <a:srgbClr val="FFFFFF">
                      <a:alpha val="45882"/>
                    </a:srgbClr>
                  </a:gs>
                  <a:gs pos="100000">
                    <a:srgbClr val="FFFF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52" name="Google Shape;952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4" name="Google Shape;954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55" name="Google Shape;955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959" name="Google Shape;959;p1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961" name="Google Shape;96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" name="Google Shape;96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964" name="Google Shape;96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967" name="Google Shape;96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9" name="Google Shape;96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70" name="Google Shape;97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g30ba9ef7306_0_1873"/>
          <p:cNvGrpSpPr/>
          <p:nvPr/>
        </p:nvGrpSpPr>
        <p:grpSpPr>
          <a:xfrm>
            <a:off x="7756763" y="-1267950"/>
            <a:ext cx="4268216" cy="6666030"/>
            <a:chOff x="6128138" y="-1301175"/>
            <a:chExt cx="4268216" cy="6666030"/>
          </a:xfrm>
        </p:grpSpPr>
        <p:sp>
          <p:nvSpPr>
            <p:cNvPr id="1222" name="Google Shape;1222;g30ba9ef7306_0_187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30ba9ef7306_0_187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30ba9ef7306_0_187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30ba9ef7306_0_187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30ba9ef7306_0_187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7" name="Google Shape;1227;g30ba9ef7306_0_187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8" name="Google Shape;1228;g30ba9ef7306_0_187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229" name="Google Shape;1229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6" name="Google Shape;1236;g30ba9ef7306_0_1873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37" name="Google Shape;1237;g30ba9ef7306_0_187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30ba9ef7306_0_187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30ba9ef7306_0_187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30ba9ef7306_0_187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g30ba9ef7306_0_187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g30ba9ef7306_0_187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30ba9ef7306_0_187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4" name="Google Shape;1244;g30ba9ef7306_0_1873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45" name="Google Shape;1245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" name="Google Shape;1247;g30ba9ef7306_0_1873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48" name="Google Shape;1248;g30ba9ef7306_0_187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30ba9ef7306_0_187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0" name="Google Shape;1250;g30ba9ef7306_0_187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1" name="Google Shape;1251;g30ba9ef7306_0_1873"/>
          <p:cNvSpPr txBox="1"/>
          <p:nvPr>
            <p:ph idx="4294967295" type="subTitle"/>
          </p:nvPr>
        </p:nvSpPr>
        <p:spPr>
          <a:xfrm>
            <a:off x="211925" y="1189200"/>
            <a:ext cx="82815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Medible: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Aumentar la precisión del reconocimiento facial al 95% dentro de los primeros 2 meses de implementación.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2" name="Google Shape;1252;g30ba9ef7306_0_1873"/>
          <p:cNvSpPr txBox="1"/>
          <p:nvPr>
            <p:ph idx="4294967295" type="subTitle"/>
          </p:nvPr>
        </p:nvSpPr>
        <p:spPr>
          <a:xfrm>
            <a:off x="211850" y="502400"/>
            <a:ext cx="8281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Especifico: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Implementar un sistema de reconocimiento facial para registrar automáticamente la asistencia de los trabajadores en las faenas mineras.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3" name="Google Shape;1253;g30ba9ef7306_0_1873"/>
          <p:cNvSpPr txBox="1"/>
          <p:nvPr>
            <p:ph idx="4294967295" type="subTitle"/>
          </p:nvPr>
        </p:nvSpPr>
        <p:spPr>
          <a:xfrm>
            <a:off x="251800" y="3821375"/>
            <a:ext cx="82416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Temporal: </a:t>
            </a:r>
            <a:r>
              <a:rPr b="0" i="0" lang="en" sz="1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Completar el primer ciclo de desarrollo, que incluye reconocimiento facial, registro de transporte y asignación de alojamiento, en un período de 6 semanas.</a:t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4" name="Google Shape;1254;g30ba9ef7306_0_1873"/>
          <p:cNvSpPr txBox="1"/>
          <p:nvPr>
            <p:ph idx="4294967295" type="subTitle"/>
          </p:nvPr>
        </p:nvSpPr>
        <p:spPr>
          <a:xfrm>
            <a:off x="251800" y="2887400"/>
            <a:ext cx="8201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Relevante: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Integrar notificaciones automáticas vía email y WhatsApp para informar a los trabajadores sobre su transporte y alojamiento dentro del primer mes de operación del sistema.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5" name="Google Shape;1255;g30ba9ef7306_0_1873"/>
          <p:cNvSpPr txBox="1"/>
          <p:nvPr>
            <p:ph idx="4294967295" type="subTitle"/>
          </p:nvPr>
        </p:nvSpPr>
        <p:spPr>
          <a:xfrm>
            <a:off x="211925" y="2048588"/>
            <a:ext cx="82416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Alcanzable: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Desarrollar y desplegar los microservicios clave (gestión de trabajadores, transporte y alojamiento) en contenedores Docker en un entorno Oracle Cloud en un plazo de 3 meses.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0ba9ef7306_0_1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1261" name="Google Shape;1261;g30ba9ef7306_0_1152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262" name="Google Shape;1262;g30ba9ef7306_0_115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2638000"/>
                <a:gridCol w="5066000"/>
              </a:tblGrid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0ba9ef7306_0_1158"/>
          <p:cNvSpPr txBox="1"/>
          <p:nvPr>
            <p:ph idx="1" type="subTitle"/>
          </p:nvPr>
        </p:nvSpPr>
        <p:spPr>
          <a:xfrm>
            <a:off x="720000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1268" name="Google Shape;1268;g30ba9ef7306_0_1158"/>
          <p:cNvSpPr txBox="1"/>
          <p:nvPr>
            <p:ph idx="2" type="subTitle"/>
          </p:nvPr>
        </p:nvSpPr>
        <p:spPr>
          <a:xfrm>
            <a:off x="3469871" y="2113784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1269" name="Google Shape;1269;g30ba9ef7306_0_1158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1270" name="Google Shape;1270;g30ba9ef7306_0_1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1271" name="Google Shape;1271;g30ba9ef7306_0_1158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1272" name="Google Shape;1272;g30ba9ef7306_0_1158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1273" name="Google Shape;1273;g30ba9ef7306_0_1158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1274" name="Google Shape;1274;g30ba9ef7306_0_1158"/>
          <p:cNvSpPr txBox="1"/>
          <p:nvPr>
            <p:ph idx="4" type="subTitle"/>
          </p:nvPr>
        </p:nvSpPr>
        <p:spPr>
          <a:xfrm>
            <a:off x="3469872" y="3859222"/>
            <a:ext cx="237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1275" name="Google Shape;1275;g30ba9ef7306_0_1158"/>
          <p:cNvSpPr txBox="1"/>
          <p:nvPr>
            <p:ph idx="5" type="subTitle"/>
          </p:nvPr>
        </p:nvSpPr>
        <p:spPr>
          <a:xfrm>
            <a:off x="6219750" y="2113784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1276" name="Google Shape;1276;g30ba9ef7306_0_1158"/>
          <p:cNvSpPr txBox="1"/>
          <p:nvPr>
            <p:ph idx="6" type="subTitle"/>
          </p:nvPr>
        </p:nvSpPr>
        <p:spPr>
          <a:xfrm>
            <a:off x="6219751" y="3859222"/>
            <a:ext cx="237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1277" name="Google Shape;1277;g30ba9ef7306_0_1158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1278" name="Google Shape;1278;g30ba9ef7306_0_1158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1279" name="Google Shape;1279;g30ba9ef7306_0_1158"/>
          <p:cNvSpPr txBox="1"/>
          <p:nvPr>
            <p:ph idx="15" type="subTitle"/>
          </p:nvPr>
        </p:nvSpPr>
        <p:spPr>
          <a:xfrm>
            <a:off x="6219751" y="3533123"/>
            <a:ext cx="2371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1280" name="Google Shape;1280;g30ba9ef7306_0_1158"/>
          <p:cNvGrpSpPr/>
          <p:nvPr/>
        </p:nvGrpSpPr>
        <p:grpSpPr>
          <a:xfrm>
            <a:off x="838692" y="3020953"/>
            <a:ext cx="299492" cy="340983"/>
            <a:chOff x="742339" y="1436604"/>
            <a:chExt cx="418402" cy="476366"/>
          </a:xfrm>
        </p:grpSpPr>
        <p:sp>
          <p:nvSpPr>
            <p:cNvPr id="1281" name="Google Shape;1281;g30ba9ef7306_0_1158"/>
            <p:cNvSpPr/>
            <p:nvPr/>
          </p:nvSpPr>
          <p:spPr>
            <a:xfrm>
              <a:off x="836180" y="1697442"/>
              <a:ext cx="98615" cy="215528"/>
            </a:xfrm>
            <a:custGeom>
              <a:rect b="b" l="l" r="r" t="t"/>
              <a:pathLst>
                <a:path extrusionOk="0" h="5689" w="2603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30ba9ef7306_0_1158"/>
            <p:cNvSpPr/>
            <p:nvPr/>
          </p:nvSpPr>
          <p:spPr>
            <a:xfrm>
              <a:off x="818487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30ba9ef7306_0_1158"/>
            <p:cNvSpPr/>
            <p:nvPr/>
          </p:nvSpPr>
          <p:spPr>
            <a:xfrm>
              <a:off x="875807" y="1510934"/>
              <a:ext cx="22996" cy="55502"/>
            </a:xfrm>
            <a:custGeom>
              <a:rect b="b" l="l" r="r" t="t"/>
              <a:pathLst>
                <a:path extrusionOk="0" h="1465" w="607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30ba9ef7306_0_1158"/>
            <p:cNvSpPr/>
            <p:nvPr/>
          </p:nvSpPr>
          <p:spPr>
            <a:xfrm>
              <a:off x="909108" y="1437664"/>
              <a:ext cx="25686" cy="55502"/>
            </a:xfrm>
            <a:custGeom>
              <a:rect b="b" l="l" r="r" t="t"/>
              <a:pathLst>
                <a:path extrusionOk="0" h="1465" w="678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30ba9ef7306_0_1158"/>
            <p:cNvSpPr/>
            <p:nvPr/>
          </p:nvSpPr>
          <p:spPr>
            <a:xfrm>
              <a:off x="772116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30ba9ef7306_0_1158"/>
            <p:cNvSpPr/>
            <p:nvPr/>
          </p:nvSpPr>
          <p:spPr>
            <a:xfrm>
              <a:off x="772116" y="1510025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30ba9ef7306_0_1158"/>
            <p:cNvSpPr/>
            <p:nvPr/>
          </p:nvSpPr>
          <p:spPr>
            <a:xfrm>
              <a:off x="825496" y="1509987"/>
              <a:ext cx="38491" cy="58078"/>
            </a:xfrm>
            <a:custGeom>
              <a:rect b="b" l="l" r="r" t="t"/>
              <a:pathLst>
                <a:path extrusionOk="0" h="1533" w="1016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30ba9ef7306_0_1158"/>
            <p:cNvSpPr/>
            <p:nvPr/>
          </p:nvSpPr>
          <p:spPr>
            <a:xfrm>
              <a:off x="913655" y="1509987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30ba9ef7306_0_1158"/>
            <p:cNvSpPr/>
            <p:nvPr/>
          </p:nvSpPr>
          <p:spPr>
            <a:xfrm>
              <a:off x="860275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30ba9ef7306_0_1158"/>
            <p:cNvSpPr/>
            <p:nvPr/>
          </p:nvSpPr>
          <p:spPr>
            <a:xfrm>
              <a:off x="954608" y="1436604"/>
              <a:ext cx="38529" cy="58078"/>
            </a:xfrm>
            <a:custGeom>
              <a:rect b="b" l="l" r="r" t="t"/>
              <a:pathLst>
                <a:path extrusionOk="0" h="1533" w="1017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30ba9ef7306_0_1158"/>
            <p:cNvSpPr/>
            <p:nvPr/>
          </p:nvSpPr>
          <p:spPr>
            <a:xfrm>
              <a:off x="742339" y="1479944"/>
              <a:ext cx="418402" cy="352937"/>
            </a:xfrm>
            <a:custGeom>
              <a:rect b="b" l="l" r="r" t="t"/>
              <a:pathLst>
                <a:path extrusionOk="0" h="9316" w="11044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30ba9ef7306_0_1158"/>
            <p:cNvSpPr/>
            <p:nvPr/>
          </p:nvSpPr>
          <p:spPr>
            <a:xfrm>
              <a:off x="1008367" y="1531051"/>
              <a:ext cx="105169" cy="101039"/>
            </a:xfrm>
            <a:custGeom>
              <a:rect b="b" l="l" r="r" t="t"/>
              <a:pathLst>
                <a:path extrusionOk="0" h="2667" w="2776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g30ba9ef7306_0_1158"/>
          <p:cNvGrpSpPr/>
          <p:nvPr/>
        </p:nvGrpSpPr>
        <p:grpSpPr>
          <a:xfrm>
            <a:off x="817833" y="1319890"/>
            <a:ext cx="341227" cy="289621"/>
            <a:chOff x="7952725" y="749256"/>
            <a:chExt cx="476707" cy="404612"/>
          </a:xfrm>
        </p:grpSpPr>
        <p:sp>
          <p:nvSpPr>
            <p:cNvPr id="1294" name="Google Shape;1294;g30ba9ef7306_0_1158"/>
            <p:cNvSpPr/>
            <p:nvPr/>
          </p:nvSpPr>
          <p:spPr>
            <a:xfrm>
              <a:off x="8164957" y="779147"/>
              <a:ext cx="52243" cy="21367"/>
            </a:xfrm>
            <a:custGeom>
              <a:rect b="b" l="l" r="r" t="t"/>
              <a:pathLst>
                <a:path extrusionOk="0" h="564" w="1379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30ba9ef7306_0_1158"/>
            <p:cNvSpPr/>
            <p:nvPr/>
          </p:nvSpPr>
          <p:spPr>
            <a:xfrm>
              <a:off x="8144386" y="749256"/>
              <a:ext cx="93424" cy="29588"/>
            </a:xfrm>
            <a:custGeom>
              <a:rect b="b" l="l" r="r" t="t"/>
              <a:pathLst>
                <a:path extrusionOk="0" h="781" w="2466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30ba9ef7306_0_1158"/>
            <p:cNvSpPr/>
            <p:nvPr/>
          </p:nvSpPr>
          <p:spPr>
            <a:xfrm>
              <a:off x="8006333" y="846052"/>
              <a:ext cx="368659" cy="229659"/>
            </a:xfrm>
            <a:custGeom>
              <a:rect b="b" l="l" r="r" t="t"/>
              <a:pathLst>
                <a:path extrusionOk="0" h="6062" w="9731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30ba9ef7306_0_1158"/>
            <p:cNvSpPr/>
            <p:nvPr/>
          </p:nvSpPr>
          <p:spPr>
            <a:xfrm>
              <a:off x="7952725" y="812524"/>
              <a:ext cx="476707" cy="341344"/>
            </a:xfrm>
            <a:custGeom>
              <a:rect b="b" l="l" r="r" t="t"/>
              <a:pathLst>
                <a:path extrusionOk="0" h="9010" w="12583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30ba9ef7306_0_1158"/>
            <p:cNvSpPr/>
            <p:nvPr/>
          </p:nvSpPr>
          <p:spPr>
            <a:xfrm>
              <a:off x="8039747" y="885756"/>
              <a:ext cx="301716" cy="144266"/>
            </a:xfrm>
            <a:custGeom>
              <a:rect b="b" l="l" r="r" t="t"/>
              <a:pathLst>
                <a:path extrusionOk="0" h="3808" w="7964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9" name="Google Shape;1299;g30ba9ef7306_0_1158"/>
          <p:cNvGrpSpPr/>
          <p:nvPr/>
        </p:nvGrpSpPr>
        <p:grpSpPr>
          <a:xfrm>
            <a:off x="6317590" y="3052879"/>
            <a:ext cx="341362" cy="327858"/>
            <a:chOff x="7163051" y="722585"/>
            <a:chExt cx="476896" cy="458030"/>
          </a:xfrm>
        </p:grpSpPr>
        <p:sp>
          <p:nvSpPr>
            <p:cNvPr id="1300" name="Google Shape;1300;g30ba9ef7306_0_1158"/>
            <p:cNvSpPr/>
            <p:nvPr/>
          </p:nvSpPr>
          <p:spPr>
            <a:xfrm>
              <a:off x="7163051" y="722585"/>
              <a:ext cx="476896" cy="458030"/>
            </a:xfrm>
            <a:custGeom>
              <a:rect b="b" l="l" r="r" t="t"/>
              <a:pathLst>
                <a:path extrusionOk="0" h="12090" w="12588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30ba9ef7306_0_1158"/>
            <p:cNvSpPr/>
            <p:nvPr/>
          </p:nvSpPr>
          <p:spPr>
            <a:xfrm>
              <a:off x="7293678" y="846961"/>
              <a:ext cx="119451" cy="135439"/>
            </a:xfrm>
            <a:custGeom>
              <a:rect b="b" l="l" r="r" t="t"/>
              <a:pathLst>
                <a:path extrusionOk="0" h="3575" w="3153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30ba9ef7306_0_1158"/>
            <p:cNvSpPr/>
            <p:nvPr/>
          </p:nvSpPr>
          <p:spPr>
            <a:xfrm>
              <a:off x="7414342" y="874428"/>
              <a:ext cx="95091" cy="107859"/>
            </a:xfrm>
            <a:custGeom>
              <a:rect b="b" l="l" r="r" t="t"/>
              <a:pathLst>
                <a:path extrusionOk="0" h="2847" w="251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30ba9ef7306_0_1158"/>
            <p:cNvSpPr/>
            <p:nvPr/>
          </p:nvSpPr>
          <p:spPr>
            <a:xfrm>
              <a:off x="7245072" y="792937"/>
              <a:ext cx="311756" cy="242805"/>
            </a:xfrm>
            <a:custGeom>
              <a:rect b="b" l="l" r="r" t="t"/>
              <a:pathLst>
                <a:path extrusionOk="0" h="6409" w="8229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g30ba9ef7306_0_1158"/>
          <p:cNvGrpSpPr/>
          <p:nvPr/>
        </p:nvGrpSpPr>
        <p:grpSpPr>
          <a:xfrm>
            <a:off x="6317600" y="1313637"/>
            <a:ext cx="341362" cy="302150"/>
            <a:chOff x="6364624" y="740505"/>
            <a:chExt cx="476896" cy="422115"/>
          </a:xfrm>
        </p:grpSpPr>
        <p:sp>
          <p:nvSpPr>
            <p:cNvPr id="1305" name="Google Shape;1305;g30ba9ef7306_0_1158"/>
            <p:cNvSpPr/>
            <p:nvPr/>
          </p:nvSpPr>
          <p:spPr>
            <a:xfrm>
              <a:off x="6638230" y="799719"/>
              <a:ext cx="143622" cy="142410"/>
            </a:xfrm>
            <a:custGeom>
              <a:rect b="b" l="l" r="r" t="t"/>
              <a:pathLst>
                <a:path extrusionOk="0" h="3759" w="3791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0ba9ef7306_0_1158"/>
            <p:cNvSpPr/>
            <p:nvPr/>
          </p:nvSpPr>
          <p:spPr>
            <a:xfrm>
              <a:off x="6693731" y="842529"/>
              <a:ext cx="32960" cy="56903"/>
            </a:xfrm>
            <a:custGeom>
              <a:rect b="b" l="l" r="r" t="t"/>
              <a:pathLst>
                <a:path extrusionOk="0" h="1502" w="87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0ba9ef7306_0_1158"/>
            <p:cNvSpPr/>
            <p:nvPr/>
          </p:nvSpPr>
          <p:spPr>
            <a:xfrm>
              <a:off x="6729078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30ba9ef7306_0_1158"/>
            <p:cNvSpPr/>
            <p:nvPr/>
          </p:nvSpPr>
          <p:spPr>
            <a:xfrm>
              <a:off x="6663044" y="844575"/>
              <a:ext cx="26785" cy="52736"/>
            </a:xfrm>
            <a:custGeom>
              <a:rect b="b" l="l" r="r" t="t"/>
              <a:pathLst>
                <a:path extrusionOk="0" h="1392" w="707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30ba9ef7306_0_1158"/>
            <p:cNvSpPr/>
            <p:nvPr/>
          </p:nvSpPr>
          <p:spPr>
            <a:xfrm>
              <a:off x="6449487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30ba9ef7306_0_1158"/>
            <p:cNvSpPr/>
            <p:nvPr/>
          </p:nvSpPr>
          <p:spPr>
            <a:xfrm>
              <a:off x="6485212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30ba9ef7306_0_1158"/>
            <p:cNvSpPr/>
            <p:nvPr/>
          </p:nvSpPr>
          <p:spPr>
            <a:xfrm>
              <a:off x="6364624" y="740505"/>
              <a:ext cx="476896" cy="422115"/>
            </a:xfrm>
            <a:custGeom>
              <a:rect b="b" l="l" r="r" t="t"/>
              <a:pathLst>
                <a:path extrusionOk="0" h="11142" w="12588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30ba9ef7306_0_1158"/>
            <p:cNvSpPr/>
            <p:nvPr/>
          </p:nvSpPr>
          <p:spPr>
            <a:xfrm>
              <a:off x="6483886" y="931331"/>
              <a:ext cx="13714" cy="201927"/>
            </a:xfrm>
            <a:custGeom>
              <a:rect b="b" l="l" r="r" t="t"/>
              <a:pathLst>
                <a:path extrusionOk="0" h="5330" w="362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30ba9ef7306_0_1158"/>
            <p:cNvSpPr/>
            <p:nvPr/>
          </p:nvSpPr>
          <p:spPr>
            <a:xfrm>
              <a:off x="6410162" y="949062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30ba9ef7306_0_1158"/>
            <p:cNvSpPr/>
            <p:nvPr/>
          </p:nvSpPr>
          <p:spPr>
            <a:xfrm>
              <a:off x="6410162" y="980127"/>
              <a:ext cx="51940" cy="13676"/>
            </a:xfrm>
            <a:custGeom>
              <a:rect b="b" l="l" r="r" t="t"/>
              <a:pathLst>
                <a:path extrusionOk="0" h="361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30ba9ef7306_0_1158"/>
            <p:cNvSpPr/>
            <p:nvPr/>
          </p:nvSpPr>
          <p:spPr>
            <a:xfrm>
              <a:off x="6410162" y="1009943"/>
              <a:ext cx="51902" cy="13676"/>
            </a:xfrm>
            <a:custGeom>
              <a:rect b="b" l="l" r="r" t="t"/>
              <a:pathLst>
                <a:path extrusionOk="0" h="361" w="137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30ba9ef7306_0_1158"/>
            <p:cNvSpPr/>
            <p:nvPr/>
          </p:nvSpPr>
          <p:spPr>
            <a:xfrm>
              <a:off x="6410162" y="1040895"/>
              <a:ext cx="51940" cy="13714"/>
            </a:xfrm>
            <a:custGeom>
              <a:rect b="b" l="l" r="r" t="t"/>
              <a:pathLst>
                <a:path extrusionOk="0" h="362" w="1371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30ba9ef7306_0_1158"/>
            <p:cNvSpPr/>
            <p:nvPr/>
          </p:nvSpPr>
          <p:spPr>
            <a:xfrm>
              <a:off x="6410162" y="1070748"/>
              <a:ext cx="51940" cy="13639"/>
            </a:xfrm>
            <a:custGeom>
              <a:rect b="b" l="l" r="r" t="t"/>
              <a:pathLst>
                <a:path extrusionOk="0" h="360" w="1371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30ba9ef7306_0_1158"/>
            <p:cNvSpPr/>
            <p:nvPr/>
          </p:nvSpPr>
          <p:spPr>
            <a:xfrm>
              <a:off x="6410162" y="1101776"/>
              <a:ext cx="51902" cy="13714"/>
            </a:xfrm>
            <a:custGeom>
              <a:rect b="b" l="l" r="r" t="t"/>
              <a:pathLst>
                <a:path extrusionOk="0" h="362" w="137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g30ba9ef7306_0_1158"/>
          <p:cNvGrpSpPr/>
          <p:nvPr/>
        </p:nvGrpSpPr>
        <p:grpSpPr>
          <a:xfrm>
            <a:off x="3567730" y="3065739"/>
            <a:ext cx="341254" cy="302123"/>
            <a:chOff x="5553999" y="740543"/>
            <a:chExt cx="476745" cy="422077"/>
          </a:xfrm>
        </p:grpSpPr>
        <p:sp>
          <p:nvSpPr>
            <p:cNvPr id="1320" name="Google Shape;1320;g30ba9ef7306_0_1158"/>
            <p:cNvSpPr/>
            <p:nvPr/>
          </p:nvSpPr>
          <p:spPr>
            <a:xfrm>
              <a:off x="5553999" y="740543"/>
              <a:ext cx="476745" cy="422077"/>
            </a:xfrm>
            <a:custGeom>
              <a:rect b="b" l="l" r="r" t="t"/>
              <a:pathLst>
                <a:path extrusionOk="0" h="11141" w="12584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30ba9ef7306_0_1158"/>
            <p:cNvSpPr/>
            <p:nvPr/>
          </p:nvSpPr>
          <p:spPr>
            <a:xfrm>
              <a:off x="5603022" y="767289"/>
              <a:ext cx="18677" cy="18677"/>
            </a:xfrm>
            <a:custGeom>
              <a:rect b="b" l="l" r="r" t="t"/>
              <a:pathLst>
                <a:path extrusionOk="0" h="493" w="493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0ba9ef7306_0_1158"/>
            <p:cNvSpPr/>
            <p:nvPr/>
          </p:nvSpPr>
          <p:spPr>
            <a:xfrm>
              <a:off x="5638710" y="767289"/>
              <a:ext cx="18715" cy="18677"/>
            </a:xfrm>
            <a:custGeom>
              <a:rect b="b" l="l" r="r" t="t"/>
              <a:pathLst>
                <a:path extrusionOk="0" h="493" w="494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0ba9ef7306_0_1158"/>
            <p:cNvSpPr/>
            <p:nvPr/>
          </p:nvSpPr>
          <p:spPr>
            <a:xfrm>
              <a:off x="5674511" y="767289"/>
              <a:ext cx="18639" cy="18677"/>
            </a:xfrm>
            <a:custGeom>
              <a:rect b="b" l="l" r="r" t="t"/>
              <a:pathLst>
                <a:path extrusionOk="0" h="493" w="492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30ba9ef7306_0_1158"/>
            <p:cNvSpPr/>
            <p:nvPr/>
          </p:nvSpPr>
          <p:spPr>
            <a:xfrm>
              <a:off x="5711866" y="985166"/>
              <a:ext cx="53077" cy="61146"/>
            </a:xfrm>
            <a:custGeom>
              <a:rect b="b" l="l" r="r" t="t"/>
              <a:pathLst>
                <a:path extrusionOk="0" h="1614" w="1401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30ba9ef7306_0_1158"/>
            <p:cNvSpPr/>
            <p:nvPr/>
          </p:nvSpPr>
          <p:spPr>
            <a:xfrm>
              <a:off x="5861890" y="985810"/>
              <a:ext cx="45955" cy="60275"/>
            </a:xfrm>
            <a:custGeom>
              <a:rect b="b" l="l" r="r" t="t"/>
              <a:pathLst>
                <a:path extrusionOk="0" h="1591" w="1213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30ba9ef7306_0_1158"/>
            <p:cNvSpPr/>
            <p:nvPr/>
          </p:nvSpPr>
          <p:spPr>
            <a:xfrm>
              <a:off x="5607417" y="986416"/>
              <a:ext cx="29891" cy="61109"/>
            </a:xfrm>
            <a:custGeom>
              <a:rect b="b" l="l" r="r" t="t"/>
              <a:pathLst>
                <a:path extrusionOk="0" h="1613" w="789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30ba9ef7306_0_1158"/>
            <p:cNvSpPr/>
            <p:nvPr/>
          </p:nvSpPr>
          <p:spPr>
            <a:xfrm>
              <a:off x="5833325" y="987894"/>
              <a:ext cx="13714" cy="57661"/>
            </a:xfrm>
            <a:custGeom>
              <a:rect b="b" l="l" r="r" t="t"/>
              <a:pathLst>
                <a:path extrusionOk="0" h="1522" w="362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30ba9ef7306_0_1158"/>
            <p:cNvSpPr/>
            <p:nvPr/>
          </p:nvSpPr>
          <p:spPr>
            <a:xfrm>
              <a:off x="5775020" y="987553"/>
              <a:ext cx="45348" cy="59669"/>
            </a:xfrm>
            <a:custGeom>
              <a:rect b="b" l="l" r="r" t="t"/>
              <a:pathLst>
                <a:path extrusionOk="0" h="1575" w="1197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30ba9ef7306_0_1158"/>
            <p:cNvSpPr/>
            <p:nvPr/>
          </p:nvSpPr>
          <p:spPr>
            <a:xfrm>
              <a:off x="5909701" y="986795"/>
              <a:ext cx="66678" cy="59820"/>
            </a:xfrm>
            <a:custGeom>
              <a:rect b="b" l="l" r="r" t="t"/>
              <a:pathLst>
                <a:path extrusionOk="0" h="1579" w="176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30ba9ef7306_0_1158"/>
            <p:cNvSpPr/>
            <p:nvPr/>
          </p:nvSpPr>
          <p:spPr>
            <a:xfrm>
              <a:off x="5644771" y="985772"/>
              <a:ext cx="61109" cy="61146"/>
            </a:xfrm>
            <a:custGeom>
              <a:rect b="b" l="l" r="r" t="t"/>
              <a:pathLst>
                <a:path extrusionOk="0" h="1614" w="1613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30ba9ef7306_0_1158"/>
            <p:cNvSpPr/>
            <p:nvPr/>
          </p:nvSpPr>
          <p:spPr>
            <a:xfrm>
              <a:off x="5607379" y="916746"/>
              <a:ext cx="369985" cy="47318"/>
            </a:xfrm>
            <a:custGeom>
              <a:rect b="b" l="l" r="r" t="t"/>
              <a:pathLst>
                <a:path extrusionOk="0" h="1249" w="9766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2" name="Google Shape;1332;g30ba9ef7306_0_1158"/>
          <p:cNvGrpSpPr/>
          <p:nvPr/>
        </p:nvGrpSpPr>
        <p:grpSpPr>
          <a:xfrm>
            <a:off x="3567715" y="1294113"/>
            <a:ext cx="188579" cy="341173"/>
            <a:chOff x="4855778" y="713265"/>
            <a:chExt cx="263452" cy="476632"/>
          </a:xfrm>
        </p:grpSpPr>
        <p:sp>
          <p:nvSpPr>
            <p:cNvPr id="1333" name="Google Shape;1333;g30ba9ef7306_0_1158"/>
            <p:cNvSpPr/>
            <p:nvPr/>
          </p:nvSpPr>
          <p:spPr>
            <a:xfrm>
              <a:off x="4973032" y="1139055"/>
              <a:ext cx="29361" cy="13676"/>
            </a:xfrm>
            <a:custGeom>
              <a:rect b="b" l="l" r="r" t="t"/>
              <a:pathLst>
                <a:path extrusionOk="0" h="361" w="775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30ba9ef7306_0_1158"/>
            <p:cNvSpPr/>
            <p:nvPr/>
          </p:nvSpPr>
          <p:spPr>
            <a:xfrm>
              <a:off x="4855968" y="893712"/>
              <a:ext cx="263149" cy="296185"/>
            </a:xfrm>
            <a:custGeom>
              <a:rect b="b" l="l" r="r" t="t"/>
              <a:pathLst>
                <a:path extrusionOk="0" h="7818" w="6946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30ba9ef7306_0_1158"/>
            <p:cNvSpPr/>
            <p:nvPr/>
          </p:nvSpPr>
          <p:spPr>
            <a:xfrm>
              <a:off x="4855778" y="713265"/>
              <a:ext cx="263452" cy="335775"/>
            </a:xfrm>
            <a:custGeom>
              <a:rect b="b" l="l" r="r" t="t"/>
              <a:pathLst>
                <a:path extrusionOk="0" h="8863" w="6954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30ba9ef7306_0_1158"/>
            <p:cNvSpPr/>
            <p:nvPr/>
          </p:nvSpPr>
          <p:spPr>
            <a:xfrm>
              <a:off x="4888208" y="750468"/>
              <a:ext cx="199919" cy="105585"/>
            </a:xfrm>
            <a:custGeom>
              <a:rect b="b" l="l" r="r" t="t"/>
              <a:pathLst>
                <a:path extrusionOk="0" h="2787" w="5277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30ba9ef7306_0_1158"/>
            <p:cNvSpPr/>
            <p:nvPr/>
          </p:nvSpPr>
          <p:spPr>
            <a:xfrm>
              <a:off x="4888018" y="875640"/>
              <a:ext cx="64821" cy="75315"/>
            </a:xfrm>
            <a:custGeom>
              <a:rect b="b" l="l" r="r" t="t"/>
              <a:pathLst>
                <a:path extrusionOk="0" h="1988" w="1711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30ba9ef7306_0_1158"/>
            <p:cNvSpPr/>
            <p:nvPr/>
          </p:nvSpPr>
          <p:spPr>
            <a:xfrm>
              <a:off x="4962728" y="936673"/>
              <a:ext cx="124035" cy="13714"/>
            </a:xfrm>
            <a:custGeom>
              <a:rect b="b" l="l" r="r" t="t"/>
              <a:pathLst>
                <a:path extrusionOk="0" h="362" w="3274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30ba9ef7306_0_1158"/>
            <p:cNvSpPr/>
            <p:nvPr/>
          </p:nvSpPr>
          <p:spPr>
            <a:xfrm>
              <a:off x="4989096" y="968989"/>
              <a:ext cx="97857" cy="13639"/>
            </a:xfrm>
            <a:custGeom>
              <a:rect b="b" l="l" r="r" t="t"/>
              <a:pathLst>
                <a:path extrusionOk="0" h="360" w="2583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30ba9ef7306_0_1158"/>
            <p:cNvSpPr/>
            <p:nvPr/>
          </p:nvSpPr>
          <p:spPr>
            <a:xfrm>
              <a:off x="4888359" y="968989"/>
              <a:ext cx="82097" cy="13639"/>
            </a:xfrm>
            <a:custGeom>
              <a:rect b="b" l="l" r="r" t="t"/>
              <a:pathLst>
                <a:path extrusionOk="0" h="360" w="2167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30ba9ef7306_0_1158"/>
            <p:cNvSpPr/>
            <p:nvPr/>
          </p:nvSpPr>
          <p:spPr>
            <a:xfrm>
              <a:off x="4889231" y="1000017"/>
              <a:ext cx="196926" cy="13676"/>
            </a:xfrm>
            <a:custGeom>
              <a:rect b="b" l="l" r="r" t="t"/>
              <a:pathLst>
                <a:path extrusionOk="0" h="361" w="5198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30ba9ef7306_0_1158"/>
            <p:cNvSpPr/>
            <p:nvPr/>
          </p:nvSpPr>
          <p:spPr>
            <a:xfrm>
              <a:off x="5059562" y="1032257"/>
              <a:ext cx="27959" cy="13676"/>
            </a:xfrm>
            <a:custGeom>
              <a:rect b="b" l="l" r="r" t="t"/>
              <a:pathLst>
                <a:path extrusionOk="0" h="361" w="738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30ba9ef7306_0_1158"/>
            <p:cNvSpPr/>
            <p:nvPr/>
          </p:nvSpPr>
          <p:spPr>
            <a:xfrm>
              <a:off x="4888928" y="1032257"/>
              <a:ext cx="152373" cy="13676"/>
            </a:xfrm>
            <a:custGeom>
              <a:rect b="b" l="l" r="r" t="t"/>
              <a:pathLst>
                <a:path extrusionOk="0" h="361" w="4022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30ba9ef7306_0_1158"/>
            <p:cNvSpPr/>
            <p:nvPr/>
          </p:nvSpPr>
          <p:spPr>
            <a:xfrm>
              <a:off x="4889231" y="1063285"/>
              <a:ext cx="196926" cy="13714"/>
            </a:xfrm>
            <a:custGeom>
              <a:rect b="b" l="l" r="r" t="t"/>
              <a:pathLst>
                <a:path extrusionOk="0" h="362" w="5198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g30ba9ef7306_0_1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4375"/>
            <a:ext cx="9276198" cy="52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0ba9ef7306_0_12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1355" name="Google Shape;1355;g30ba9ef7306_0_1244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30ba9ef7306_0_1244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g30ba9ef7306_0_1244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58" name="Google Shape;1358;g30ba9ef7306_0_1244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9" name="Google Shape;1359;g30ba9ef7306_0_1244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0" name="Google Shape;1360;g30ba9ef7306_0_1244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1" name="Google Shape;1361;g30ba9ef7306_0_1244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2" name="Google Shape;1362;g30ba9ef7306_0_1244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3" name="Google Shape;1363;g30ba9ef7306_0_1244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4" name="Google Shape;1364;g30ba9ef7306_0_1244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5" name="Google Shape;1365;g30ba9ef7306_0_1244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6" name="Google Shape;1366;g30ba9ef7306_0_1244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7" name="Google Shape;1367;g30ba9ef7306_0_1244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8" name="Google Shape;1368;g30ba9ef7306_0_1244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9" name="Google Shape;1369;g30ba9ef7306_0_1244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g30ba9ef7306_0_1244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1" name="Google Shape;1371;g30ba9ef7306_0_1244"/>
          <p:cNvCxnSpPr>
            <a:stCxn id="1361" idx="2"/>
            <a:endCxn id="1356" idx="0"/>
          </p:cNvCxnSpPr>
          <p:nvPr/>
        </p:nvCxnSpPr>
        <p:spPr>
          <a:xfrm flipH="1" rot="-5400000">
            <a:off x="678588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2" name="Google Shape;1372;g30ba9ef7306_0_1244"/>
          <p:cNvCxnSpPr>
            <a:stCxn id="1356" idx="2"/>
            <a:endCxn id="1357" idx="0"/>
          </p:cNvCxnSpPr>
          <p:nvPr/>
        </p:nvCxnSpPr>
        <p:spPr>
          <a:xfrm flipH="1" rot="-5400000">
            <a:off x="68187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3" name="Google Shape;1373;g30ba9ef7306_0_1244"/>
          <p:cNvCxnSpPr>
            <a:stCxn id="1355" idx="2"/>
            <a:endCxn id="1359" idx="0"/>
          </p:cNvCxnSpPr>
          <p:nvPr/>
        </p:nvCxnSpPr>
        <p:spPr>
          <a:xfrm flipH="1" rot="-5400000">
            <a:off x="225506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4" name="Google Shape;1374;g30ba9ef7306_0_1244"/>
          <p:cNvCxnSpPr>
            <a:stCxn id="1369" idx="2"/>
            <a:endCxn id="1362" idx="0"/>
          </p:cNvCxnSpPr>
          <p:nvPr/>
        </p:nvCxnSpPr>
        <p:spPr>
          <a:xfrm flipH="1" rot="-5400000">
            <a:off x="6515812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5" name="Google Shape;1375;g30ba9ef7306_0_1244"/>
          <p:cNvCxnSpPr>
            <a:stCxn id="1370" idx="2"/>
            <a:endCxn id="1364" idx="0"/>
          </p:cNvCxnSpPr>
          <p:nvPr/>
        </p:nvCxnSpPr>
        <p:spPr>
          <a:xfrm flipH="1" rot="-5400000">
            <a:off x="8089045" y="3012100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76" name="Google Shape;1376;g30ba9ef7306_0_1244"/>
          <p:cNvCxnSpPr>
            <a:stCxn id="1366" idx="2"/>
            <a:endCxn id="1355" idx="0"/>
          </p:cNvCxnSpPr>
          <p:nvPr/>
        </p:nvCxnSpPr>
        <p:spPr>
          <a:xfrm flipH="1" rot="-5400000">
            <a:off x="2251765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g30ba9ef7306_0_1244"/>
          <p:cNvCxnSpPr>
            <a:stCxn id="1367" idx="2"/>
            <a:endCxn id="1369" idx="0"/>
          </p:cNvCxnSpPr>
          <p:nvPr/>
        </p:nvCxnSpPr>
        <p:spPr>
          <a:xfrm flipH="1" rot="-5400000">
            <a:off x="6512511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8" name="Google Shape;1378;g30ba9ef7306_0_1244"/>
          <p:cNvCxnSpPr>
            <a:stCxn id="1368" idx="2"/>
            <a:endCxn id="1370" idx="0"/>
          </p:cNvCxnSpPr>
          <p:nvPr/>
        </p:nvCxnSpPr>
        <p:spPr>
          <a:xfrm flipH="1" rot="-5400000">
            <a:off x="8085740" y="1967325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tipo, nombre de la empresa&#10;&#10;Descripción generada automáticamente" id="1379" name="Google Shape;1379;g30ba9ef7306_0_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1380" name="Google Shape;1380;g30ba9ef7306_0_1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381" name="Google Shape;1381;g30ba9ef7306_0_12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g30ba9ef7306_0_1244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30ba9ef7306_0_1244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4" name="Google Shape;1384;g30ba9ef7306_0_1244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5" name="Google Shape;1385;g30ba9ef7306_0_1244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86" name="Google Shape;1386;g30ba9ef7306_0_1244"/>
          <p:cNvCxnSpPr>
            <a:stCxn id="1382" idx="2"/>
            <a:endCxn id="1383" idx="0"/>
          </p:cNvCxnSpPr>
          <p:nvPr/>
        </p:nvCxnSpPr>
        <p:spPr>
          <a:xfrm flipH="1" rot="-5400000">
            <a:off x="3736228" y="3012088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387" name="Google Shape;1387;g30ba9ef7306_0_1244"/>
          <p:cNvCxnSpPr>
            <a:stCxn id="1385" idx="2"/>
            <a:endCxn id="1382" idx="0"/>
          </p:cNvCxnSpPr>
          <p:nvPr/>
        </p:nvCxnSpPr>
        <p:spPr>
          <a:xfrm flipH="1" rot="-5400000">
            <a:off x="3732928" y="1967313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n dibujo de una cara feliz&#10;&#10;Descripción generada automáticamente con confianza baja" id="1388" name="Google Shape;1388;g30ba9ef7306_0_1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30ba9ef7306_0_1244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30ba9ef7306_0_1244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91" name="Google Shape;1391;g30ba9ef7306_0_1244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b="1" i="0" lang="en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Oracle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2" name="Google Shape;1392;g30ba9ef7306_0_1244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b="1" i="0" sz="30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93" name="Google Shape;1393;g30ba9ef7306_0_1244"/>
          <p:cNvCxnSpPr>
            <a:stCxn id="1392" idx="2"/>
            <a:endCxn id="1389" idx="0"/>
          </p:cNvCxnSpPr>
          <p:nvPr/>
        </p:nvCxnSpPr>
        <p:spPr>
          <a:xfrm flipH="1" rot="-5400000">
            <a:off x="5097915" y="1962450"/>
            <a:ext cx="475500" cy="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4" name="Google Shape;1394;g30ba9ef7306_0_1244"/>
          <p:cNvCxnSpPr/>
          <p:nvPr/>
        </p:nvCxnSpPr>
        <p:spPr>
          <a:xfrm flipH="1" rot="-5400000">
            <a:off x="5100928" y="3007213"/>
            <a:ext cx="4689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1395" name="Google Shape;1395;g30ba9ef7306_0_12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30ba9ef7306_0_12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3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02" name="Google Shape;1402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03" name="Google Shape;1403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4" name="Google Shape;1404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05" name="Google Shape;1405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08" name="Google Shape;1408;p39"/>
          <p:cNvSpPr txBox="1"/>
          <p:nvPr>
            <p:ph type="title"/>
          </p:nvPr>
        </p:nvSpPr>
        <p:spPr>
          <a:xfrm>
            <a:off x="720000" y="2079325"/>
            <a:ext cx="6413976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Cronograma</a:t>
            </a:r>
            <a:endParaRPr/>
          </a:p>
        </p:txBody>
      </p:sp>
      <p:grpSp>
        <p:nvGrpSpPr>
          <p:cNvPr id="1409" name="Google Shape;1409;p39"/>
          <p:cNvGrpSpPr/>
          <p:nvPr/>
        </p:nvGrpSpPr>
        <p:grpSpPr>
          <a:xfrm>
            <a:off x="6487513" y="-1810487"/>
            <a:ext cx="4268216" cy="6666030"/>
            <a:chOff x="6128138" y="-1301175"/>
            <a:chExt cx="4268216" cy="6666030"/>
          </a:xfrm>
        </p:grpSpPr>
        <p:sp>
          <p:nvSpPr>
            <p:cNvPr id="1410" name="Google Shape;1410;p3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5" name="Google Shape;1415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16" name="Google Shape;1416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17" name="Google Shape;1417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4" name="Google Shape;1424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25" name="Google Shape;1425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2" name="Google Shape;1432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33" name="Google Shape;1433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36" name="Google Shape;1436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8" name="Google Shape;1438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40" name="Google Shape;1440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1" name="Google Shape;1441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2" name="Google Shape;1442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7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53" name="Google Shape;1453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54" name="Google Shape;1454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5" name="Google Shape;1455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56" name="Google Shape;1456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9" name="Google Shape;1459;p7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Avance</a:t>
            </a:r>
            <a:endParaRPr/>
          </a:p>
        </p:txBody>
      </p:sp>
      <p:grpSp>
        <p:nvGrpSpPr>
          <p:cNvPr id="1460" name="Google Shape;1460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61" name="Google Shape;1461;p7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6" name="Google Shape;1466;p7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7" name="Google Shape;1467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68" name="Google Shape;1468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5" name="Google Shape;1475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76" name="Google Shape;147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3" name="Google Shape;1483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84" name="Google Shape;1484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6" name="Google Shape;1486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87" name="Google Shape;1487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9" name="Google Shape;1489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91" name="Google Shape;1491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2" name="Google Shape;1492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3" name="Google Shape;1493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Google Shape;1498;p42"/>
          <p:cNvPicPr preferRelativeResize="0"/>
          <p:nvPr/>
        </p:nvPicPr>
        <p:blipFill rotWithShape="1">
          <a:blip r:embed="rId3">
            <a:alphaModFix/>
          </a:blip>
          <a:srcRect b="0" l="15861" r="15859" t="0"/>
          <a:stretch/>
        </p:blipFill>
        <p:spPr>
          <a:xfrm>
            <a:off x="4572000" y="722063"/>
            <a:ext cx="3931376" cy="3767029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99" name="Google Shape;1499;p42"/>
          <p:cNvSpPr txBox="1"/>
          <p:nvPr/>
        </p:nvSpPr>
        <p:spPr>
          <a:xfrm>
            <a:off x="253074" y="801178"/>
            <a:ext cx="393137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Fase de diseño y planificación del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t/>
            </a:r>
            <a:endParaRPr b="1" i="0" sz="1400" u="none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Duración: </a:t>
            </a: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12 ago-09 sept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de la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Recursos tecnológicos por utilizar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Planificación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individuales 1.1, 1.2 y 1.3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Evidencias grupales 1.4 y 1.5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Sprint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t/>
            </a:r>
            <a:endParaRPr b="1" i="0" sz="3000" u="none" cap="none" strike="noStrik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64" y="1063986"/>
            <a:ext cx="7809271" cy="374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43"/>
          <p:cNvSpPr txBox="1"/>
          <p:nvPr/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Nuestra herramienta: Trello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</a:pPr>
            <a:r>
              <a:t/>
            </a:r>
            <a:endParaRPr b="1" i="0" sz="3000" u="none" cap="none" strike="noStrike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9"/>
          <p:cNvPicPr preferRelativeResize="0"/>
          <p:nvPr/>
        </p:nvPicPr>
        <p:blipFill rotWithShape="1">
          <a:blip r:embed="rId3">
            <a:alphaModFix/>
          </a:blip>
          <a:srcRect b="16539" l="0" r="0" t="16547"/>
          <a:stretch/>
        </p:blipFill>
        <p:spPr>
          <a:xfrm>
            <a:off x="1344688" y="1262807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">
            <a:hlinkClick r:id="rId4"/>
          </p:cNvPr>
          <p:cNvSpPr txBox="1"/>
          <p:nvPr/>
        </p:nvSpPr>
        <p:spPr>
          <a:xfrm>
            <a:off x="1503158" y="38692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7" name="Google Shape;977;p19">
            <a:hlinkClick r:id="rId5"/>
          </p:cNvPr>
          <p:cNvSpPr txBox="1"/>
          <p:nvPr/>
        </p:nvSpPr>
        <p:spPr>
          <a:xfrm>
            <a:off x="3223313" y="3616001"/>
            <a:ext cx="12057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0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 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- Desarrollador</a:t>
            </a:r>
            <a:endParaRPr b="1" i="0" sz="1000" u="none" cap="none" strike="noStrik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9">
            <a:hlinkClick r:id="rId6"/>
          </p:cNvPr>
          <p:cNvSpPr txBox="1"/>
          <p:nvPr/>
        </p:nvSpPr>
        <p:spPr>
          <a:xfrm>
            <a:off x="4943477" y="3896002"/>
            <a:ext cx="1233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b="0" i="0" sz="11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79" name="Google Shape;97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3793" y="1136989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9"/>
          <p:cNvPicPr preferRelativeResize="0"/>
          <p:nvPr/>
        </p:nvPicPr>
        <p:blipFill rotWithShape="1">
          <a:blip r:embed="rId8">
            <a:alphaModFix/>
          </a:blip>
          <a:srcRect b="9255" l="0" r="0" t="9256"/>
          <a:stretch/>
        </p:blipFill>
        <p:spPr>
          <a:xfrm>
            <a:off x="4874189" y="12129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9"/>
          <p:cNvPicPr preferRelativeResize="0"/>
          <p:nvPr/>
        </p:nvPicPr>
        <p:blipFill rotWithShape="1">
          <a:blip r:embed="rId9">
            <a:alphaModFix/>
          </a:blip>
          <a:srcRect b="14843" l="0" r="0" t="14837"/>
          <a:stretch/>
        </p:blipFill>
        <p:spPr>
          <a:xfrm>
            <a:off x="6469159" y="11734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9">
            <a:hlinkClick r:id="rId10"/>
          </p:cNvPr>
          <p:cNvSpPr txBox="1"/>
          <p:nvPr/>
        </p:nvSpPr>
        <p:spPr>
          <a:xfrm>
            <a:off x="6717750" y="3896000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b="0" i="0" sz="14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Leonel Aranda Palominos" id="983" name="Google Shape;98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9757" y="257424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Cristian Vernal Acevedo, #OPEN_TO_WORK" id="984" name="Google Shape;984;p19"/>
          <p:cNvPicPr preferRelativeResize="0"/>
          <p:nvPr/>
        </p:nvPicPr>
        <p:blipFill rotWithShape="1">
          <a:blip r:embed="rId12">
            <a:alphaModFix/>
          </a:blip>
          <a:srcRect b="15468" l="19243" r="17711" t="13994"/>
          <a:stretch/>
        </p:blipFill>
        <p:spPr>
          <a:xfrm>
            <a:off x="3372750" y="2571988"/>
            <a:ext cx="952500" cy="9570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descr="Carlos Valverde" id="985" name="Google Shape;985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84187" y="2574250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pic>
        <p:nvPicPr>
          <p:cNvPr id="986" name="Google Shape;986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44344" y="2574258"/>
            <a:ext cx="952500" cy="9525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176"/>
              </a:srgbClr>
            </a:outerShdw>
          </a:effectLst>
        </p:spPr>
      </p:pic>
      <p:sp>
        <p:nvSpPr>
          <p:cNvPr id="987" name="Google Shape;987;p19"/>
          <p:cNvSpPr txBox="1"/>
          <p:nvPr/>
        </p:nvSpPr>
        <p:spPr>
          <a:xfrm>
            <a:off x="2241425" y="220225"/>
            <a:ext cx="4891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Roles</a:t>
            </a:r>
            <a:endParaRPr sz="2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1 </a:t>
            </a:r>
            <a:endParaRPr/>
          </a:p>
        </p:txBody>
      </p:sp>
      <p:sp>
        <p:nvSpPr>
          <p:cNvPr id="1512" name="Google Shape;1512;p8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8"/>
          <p:cNvSpPr txBox="1"/>
          <p:nvPr/>
        </p:nvSpPr>
        <p:spPr>
          <a:xfrm>
            <a:off x="358041" y="1231720"/>
            <a:ext cx="3095386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4" name="Google Shape;1514;p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8"/>
          <p:cNvSpPr txBox="1"/>
          <p:nvPr/>
        </p:nvSpPr>
        <p:spPr>
          <a:xfrm>
            <a:off x="6286344" y="1344541"/>
            <a:ext cx="21918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7" name="Google Shape;1517;p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8" name="Google Shape;1518;p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9" name="Google Shape;1519;p8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1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</a:t>
            </a: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" sz="1100" u="none" cap="none" strike="noStrike">
                <a:solidFill>
                  <a:srgbClr val="1D1D1D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b="0" i="0" sz="1100" u="none" cap="none" strike="noStrike">
              <a:solidFill>
                <a:srgbClr val="1D1D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0" name="Google Shape;1520;p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1" name="Google Shape;1521;p8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2" name="Google Shape;1522;p8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3" name="Google Shape;1523;p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4" name="Google Shape;1524;p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25" name="Google Shape;1525;p8"/>
          <p:cNvCxnSpPr>
            <a:stCxn id="1526" idx="4"/>
            <a:endCxn id="1520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527" name="Google Shape;1527;p8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28" name="Google Shape;1528;p8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0" name="Google Shape;1530;p8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531" name="Google Shape;1531;p8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33" name="Google Shape;1533;p8"/>
          <p:cNvCxnSpPr>
            <a:stCxn id="1516" idx="2"/>
            <a:endCxn id="1531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34" name="Google Shape;1534;p8"/>
          <p:cNvCxnSpPr>
            <a:stCxn id="1517" idx="2"/>
            <a:endCxn id="1535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36" name="Google Shape;1536;p8"/>
          <p:cNvCxnSpPr>
            <a:stCxn id="1518" idx="2"/>
            <a:endCxn id="1537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38" name="Google Shape;1538;p8"/>
          <p:cNvCxnSpPr>
            <a:stCxn id="1522" idx="0"/>
            <a:endCxn id="1539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40" name="Google Shape;1540;p8"/>
          <p:cNvCxnSpPr>
            <a:stCxn id="1524" idx="0"/>
            <a:endCxn id="1528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41" name="Google Shape;1541;p8"/>
          <p:cNvCxnSpPr>
            <a:stCxn id="1531" idx="6"/>
            <a:endCxn id="1535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2" name="Google Shape;1542;p8"/>
          <p:cNvCxnSpPr>
            <a:stCxn id="1535" idx="6"/>
            <a:endCxn id="1537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3" name="Google Shape;1543;p8"/>
          <p:cNvCxnSpPr>
            <a:stCxn id="1537" idx="6"/>
            <a:endCxn id="1526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4" name="Google Shape;1544;p8"/>
          <p:cNvCxnSpPr>
            <a:stCxn id="1528" idx="2"/>
            <a:endCxn id="1539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5" name="Google Shape;1545;p8"/>
          <p:cNvCxnSpPr>
            <a:stCxn id="1539" idx="2"/>
            <a:endCxn id="1526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6" name="Google Shape;1546;p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26" name="Google Shape;1526;p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8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35" name="Google Shape;1535;p8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0" name="Google Shape;1550;p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39" name="Google Shape;1539;p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2" name="Google Shape;1552;p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37" name="Google Shape;1537;p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4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1 </a:t>
            </a:r>
            <a:endParaRPr/>
          </a:p>
        </p:txBody>
      </p:sp>
      <p:graphicFrame>
        <p:nvGraphicFramePr>
          <p:cNvPr id="1559" name="Google Shape;1559;p44"/>
          <p:cNvGraphicFramePr/>
          <p:nvPr/>
        </p:nvGraphicFramePr>
        <p:xfrm>
          <a:off x="253074" y="11386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/>
                <a:gridCol w="929150"/>
                <a:gridCol w="1378975"/>
                <a:gridCol w="1880425"/>
                <a:gridCol w="3994450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56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UH-01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registrar y mantener una lista de candidatos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adecuadamente los trabajadores para cada faena y poder hacer ajustes fácilmente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permite agregar, modificar y eliminar candidatos para diferentes faenas sin errores.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datos de los candidatos deben ser almacenados de forma segura y ser accesibles para su consulta y modificación en cualquier momento.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Los usuarios pueden visualizar y gestionar una lista actualizada de candidatos para cada faena.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UH-10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y eliminar registros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realizar cambios en los registros de manera eficiente y segura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editar y eliminar registros sin que el sistema presente fallos o pérdida de datos.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UH-22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diseñar e implementar un modelo de base de datos en Oracle Cloud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soportar los microservicios desplegados en AWS, garantizando alta disponibilidad, rendimiento y seguridad.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modelo de base de datos debe estar diseñado siguiendo un enfoque de base de datos por microservicio.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La base de datos debe estar desplegada en Oracle Autonomous Database o Oracle Database Cloud Service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UH-23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implementar Azure Active Directory (Azure AD)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el acceso y la autenticación de los usuarios de manera centralizada y segura en las aplicaciones y servicios de la empresa.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datos sensibles están cifrados tanto en reposo como en tránsito.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Todos los accesos y modificaciones de datos sensibles deben ser auditados y registrados.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60" name="Google Shape;1560;p44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5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1566" name="Google Shape;1566;p45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5"/>
          <p:cNvSpPr txBox="1"/>
          <p:nvPr/>
        </p:nvSpPr>
        <p:spPr>
          <a:xfrm>
            <a:off x="724446" y="1165042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8" name="Google Shape;1568;p45"/>
          <p:cNvSpPr txBox="1"/>
          <p:nvPr/>
        </p:nvSpPr>
        <p:spPr>
          <a:xfrm>
            <a:off x="3310856" y="1196207"/>
            <a:ext cx="2701956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9" name="Google Shape;1569;p45"/>
          <p:cNvSpPr txBox="1"/>
          <p:nvPr/>
        </p:nvSpPr>
        <p:spPr>
          <a:xfrm>
            <a:off x="6286344" y="1344541"/>
            <a:ext cx="2191800" cy="8702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4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1" name="Google Shape;1571;p4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2" name="Google Shape;1572;p4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3" name="Google Shape;1573;p45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4" name="Google Shape;1574;p4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5" name="Google Shape;1575;p45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6" name="Google Shape;1576;p4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77" name="Google Shape;1577;p4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8" name="Google Shape;1578;p45"/>
          <p:cNvSpPr txBox="1"/>
          <p:nvPr/>
        </p:nvSpPr>
        <p:spPr>
          <a:xfrm>
            <a:off x="6829784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579" name="Google Shape;1579;p45"/>
          <p:cNvCxnSpPr>
            <a:stCxn id="1580" idx="4"/>
            <a:endCxn id="1574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581" name="Google Shape;1581;p4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582" name="Google Shape;1582;p4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4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585" name="Google Shape;1585;p4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87" name="Google Shape;1587;p45"/>
          <p:cNvCxnSpPr>
            <a:stCxn id="1570" idx="2"/>
            <a:endCxn id="1585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88" name="Google Shape;1588;p45"/>
          <p:cNvCxnSpPr>
            <a:stCxn id="1571" idx="2"/>
            <a:endCxn id="1589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90" name="Google Shape;1590;p45"/>
          <p:cNvCxnSpPr>
            <a:stCxn id="1572" idx="2"/>
            <a:endCxn id="1591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92" name="Google Shape;1592;p45"/>
          <p:cNvCxnSpPr>
            <a:stCxn id="1576" idx="0"/>
            <a:endCxn id="1593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94" name="Google Shape;1594;p45"/>
          <p:cNvCxnSpPr>
            <a:stCxn id="1578" idx="0"/>
            <a:endCxn id="1582" idx="4"/>
          </p:cNvCxnSpPr>
          <p:nvPr/>
        </p:nvCxnSpPr>
        <p:spPr>
          <a:xfrm rot="-5400000">
            <a:off x="7137884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595" name="Google Shape;1595;p45"/>
          <p:cNvCxnSpPr>
            <a:stCxn id="1585" idx="6"/>
            <a:endCxn id="1589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6" name="Google Shape;1596;p45"/>
          <p:cNvCxnSpPr>
            <a:stCxn id="1589" idx="6"/>
            <a:endCxn id="1591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7" name="Google Shape;1597;p45"/>
          <p:cNvCxnSpPr>
            <a:stCxn id="1591" idx="6"/>
            <a:endCxn id="1580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8" name="Google Shape;1598;p45"/>
          <p:cNvCxnSpPr>
            <a:stCxn id="1582" idx="2"/>
            <a:endCxn id="1593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9" name="Google Shape;1599;p45"/>
          <p:cNvCxnSpPr>
            <a:stCxn id="1593" idx="2"/>
            <a:endCxn id="1580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00" name="Google Shape;1600;p4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580" name="Google Shape;1580;p4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4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589" name="Google Shape;1589;p4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4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593" name="Google Shape;1593;p4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6" name="Google Shape;1606;p4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591" name="Google Shape;1591;p4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6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2</a:t>
            </a:r>
            <a:endParaRPr/>
          </a:p>
        </p:txBody>
      </p:sp>
      <p:graphicFrame>
        <p:nvGraphicFramePr>
          <p:cNvPr id="1613" name="Google Shape;1613;p46"/>
          <p:cNvGraphicFramePr/>
          <p:nvPr/>
        </p:nvGraphicFramePr>
        <p:xfrm>
          <a:off x="253074" y="12418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/>
                <a:gridCol w="1047125"/>
                <a:gridCol w="1553600"/>
                <a:gridCol w="1801650"/>
                <a:gridCol w="3780600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56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tener un registro claro de la asistencia de los trabajadores por faena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 puede registrar la asistencia y generar informes de asistencia para cada faena.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UH-11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buscar y filtrar trabajadores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encontrar trabajadores según criterios específicos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buscar trabajadores por nombre, cargo, faena, disponibilidad y otros criterios relevantes.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UH-13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usuario del sistema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sea escalable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manejar el crecimiento de trabajadores y faenas sin comprometer el rendimiento del sistema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debe soportar un incremento del 100% en la cantidad de usuarios sin afectar el rendimiento.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La infraestructura debe ajustarse automáticamente para manejar la carga adicional.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Las pruebas de estrés deben demostrar que el sistema mantiene su funcionalidad y rendimiento bajo mayor carga.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UH-18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compatibilidad con navegadores y sistemas operativos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funcione en diferentes plataformas y navegadores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es totalmente funcional en Chrome, Firefox, Safari, Edge, y soporta Windows, macOS, y Linux.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tener un registro claro de la asistencia de los trabajadores por faena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 puede registrar la asistencia y generar informes de asistencia para cada faena.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14" name="Google Shape;1614;p46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47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1620" name="Google Shape;1620;p47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1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47"/>
          <p:cNvSpPr txBox="1"/>
          <p:nvPr/>
        </p:nvSpPr>
        <p:spPr>
          <a:xfrm>
            <a:off x="724446" y="1165042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2" name="Google Shape;1622;p47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47"/>
          <p:cNvSpPr txBox="1"/>
          <p:nvPr/>
        </p:nvSpPr>
        <p:spPr>
          <a:xfrm>
            <a:off x="5828840" y="1400890"/>
            <a:ext cx="2998518" cy="87024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47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5" name="Google Shape;1625;p47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6" name="Google Shape;1626;p47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8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7" name="Google Shape;1627;p47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</a:t>
            </a: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8" name="Google Shape;1628;p47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9" name="Google Shape;1629;p47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0" name="Google Shape;1630;p47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31" name="Google Shape;1631;p47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2" name="Google Shape;1632;p47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33" name="Google Shape;1633;p47"/>
          <p:cNvCxnSpPr>
            <a:stCxn id="1634" idx="4"/>
            <a:endCxn id="1628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635" name="Google Shape;1635;p47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636" name="Google Shape;1636;p47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8" name="Google Shape;1638;p47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639" name="Google Shape;1639;p47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41" name="Google Shape;1641;p47"/>
          <p:cNvCxnSpPr>
            <a:stCxn id="1624" idx="2"/>
            <a:endCxn id="1639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42" name="Google Shape;1642;p47"/>
          <p:cNvCxnSpPr>
            <a:stCxn id="1625" idx="2"/>
            <a:endCxn id="1643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44" name="Google Shape;1644;p47"/>
          <p:cNvCxnSpPr>
            <a:stCxn id="1626" idx="2"/>
            <a:endCxn id="1645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46" name="Google Shape;1646;p47"/>
          <p:cNvCxnSpPr>
            <a:stCxn id="1630" idx="0"/>
            <a:endCxn id="1647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48" name="Google Shape;1648;p47"/>
          <p:cNvCxnSpPr>
            <a:stCxn id="1632" idx="0"/>
            <a:endCxn id="1636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49" name="Google Shape;1649;p47"/>
          <p:cNvCxnSpPr>
            <a:stCxn id="1639" idx="6"/>
            <a:endCxn id="1643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0" name="Google Shape;1650;p47"/>
          <p:cNvCxnSpPr>
            <a:stCxn id="1643" idx="6"/>
            <a:endCxn id="1645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1" name="Google Shape;1651;p47"/>
          <p:cNvCxnSpPr>
            <a:stCxn id="1645" idx="6"/>
            <a:endCxn id="1634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2" name="Google Shape;1652;p47"/>
          <p:cNvCxnSpPr>
            <a:stCxn id="1636" idx="2"/>
            <a:endCxn id="1647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3" name="Google Shape;1653;p47"/>
          <p:cNvCxnSpPr>
            <a:stCxn id="1647" idx="2"/>
            <a:endCxn id="1634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54" name="Google Shape;1654;p47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634" name="Google Shape;1634;p47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6" name="Google Shape;1656;p47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643" name="Google Shape;1643;p47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8" name="Google Shape;1658;p47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647" name="Google Shape;1647;p47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0" name="Google Shape;1660;p47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645" name="Google Shape;1645;p47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8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3</a:t>
            </a:r>
            <a:endParaRPr/>
          </a:p>
        </p:txBody>
      </p:sp>
      <p:graphicFrame>
        <p:nvGraphicFramePr>
          <p:cNvPr id="1667" name="Google Shape;1667;p48"/>
          <p:cNvGraphicFramePr/>
          <p:nvPr/>
        </p:nvGraphicFramePr>
        <p:xfrm>
          <a:off x="253086" y="903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7750"/>
                <a:gridCol w="1053800"/>
                <a:gridCol w="1563500"/>
                <a:gridCol w="1813125"/>
                <a:gridCol w="3804700"/>
              </a:tblGrid>
              <a:tr h="42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133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recursos humanos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alojamiento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que los trabajadores tengan alojamiento asignado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asignar alojamiento a los trabajadores.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reciben notificaciones con detalles sobre el alojamiento asignado.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91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recursos humanos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transporte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que todos los empleados tengan transporte adecuado según la faena asignada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usuarios pueden asignar transporte a los trabajadores de forma rápida y eficiente.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reciben notificaciones con detalles sobre el transporte asignado.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El sistema debe permitir cambios o reconfiguraciones en las asignaciones de transporte según sea necesario.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8" name="Google Shape;1668;p48"/>
          <p:cNvSpPr txBox="1"/>
          <p:nvPr/>
        </p:nvSpPr>
        <p:spPr>
          <a:xfrm>
            <a:off x="2249129" y="265472"/>
            <a:ext cx="2499851" cy="401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1813c2d981_1_3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1674" name="Google Shape;1674;g31813c2d981_1_3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g31813c2d981_1_3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6" name="Google Shape;1676;g31813c2d981_1_3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31813c2d981_1_3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g31813c2d981_1_3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79" name="Google Shape;1679;g31813c2d981_1_3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0" name="Google Shape;1680;g31813c2d981_1_3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8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1" name="Google Shape;1681;g31813c2d981_1_3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2" name="Google Shape;1682;g31813c2d981_1_3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3" name="Google Shape;1683;g31813c2d981_1_3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4" name="Google Shape;1684;g31813c2d981_1_3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85" name="Google Shape;1685;g31813c2d981_1_3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6" name="Google Shape;1686;g31813c2d981_1_3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687" name="Google Shape;1687;g31813c2d981_1_3"/>
          <p:cNvCxnSpPr>
            <a:stCxn id="1688" idx="4"/>
            <a:endCxn id="1682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689" name="Google Shape;1689;g31813c2d981_1_3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690" name="Google Shape;1690;g31813c2d981_1_3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31813c2d981_1_3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2" name="Google Shape;1692;g31813c2d981_1_3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693" name="Google Shape;1693;g31813c2d981_1_3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31813c2d981_1_3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95" name="Google Shape;1695;g31813c2d981_1_3"/>
          <p:cNvCxnSpPr>
            <a:stCxn id="1678" idx="2"/>
            <a:endCxn id="1693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96" name="Google Shape;1696;g31813c2d981_1_3"/>
          <p:cNvCxnSpPr>
            <a:stCxn id="1679" idx="2"/>
            <a:endCxn id="1697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698" name="Google Shape;1698;g31813c2d981_1_3"/>
          <p:cNvCxnSpPr>
            <a:stCxn id="1680" idx="2"/>
            <a:endCxn id="1699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00" name="Google Shape;1700;g31813c2d981_1_3"/>
          <p:cNvCxnSpPr>
            <a:stCxn id="1684" idx="0"/>
            <a:endCxn id="1701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02" name="Google Shape;1702;g31813c2d981_1_3"/>
          <p:cNvCxnSpPr>
            <a:stCxn id="1686" idx="0"/>
            <a:endCxn id="1690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03" name="Google Shape;1703;g31813c2d981_1_3"/>
          <p:cNvCxnSpPr>
            <a:stCxn id="1693" idx="6"/>
            <a:endCxn id="1697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4" name="Google Shape;1704;g31813c2d981_1_3"/>
          <p:cNvCxnSpPr>
            <a:stCxn id="1697" idx="6"/>
            <a:endCxn id="1699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5" name="Google Shape;1705;g31813c2d981_1_3"/>
          <p:cNvCxnSpPr>
            <a:stCxn id="1699" idx="6"/>
            <a:endCxn id="1688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6" name="Google Shape;1706;g31813c2d981_1_3"/>
          <p:cNvCxnSpPr>
            <a:stCxn id="1690" idx="2"/>
            <a:endCxn id="1701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7" name="Google Shape;1707;g31813c2d981_1_3"/>
          <p:cNvCxnSpPr>
            <a:stCxn id="1701" idx="2"/>
            <a:endCxn id="1688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8" name="Google Shape;1708;g31813c2d981_1_3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688" name="Google Shape;1688;g31813c2d981_1_3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31813c2d981_1_3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g31813c2d981_1_3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697" name="Google Shape;1697;g31813c2d981_1_3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31813c2d981_1_3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2" name="Google Shape;1712;g31813c2d981_1_3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701" name="Google Shape;1701;g31813c2d981_1_3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31813c2d981_1_3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g31813c2d981_1_3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699" name="Google Shape;1699;g31813c2d981_1_3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31813c2d981_1_3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1813c2d981_1_49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4</a:t>
            </a:r>
            <a:endParaRPr/>
          </a:p>
        </p:txBody>
      </p:sp>
      <p:graphicFrame>
        <p:nvGraphicFramePr>
          <p:cNvPr id="1721" name="Google Shape;1721;g31813c2d981_1_49"/>
          <p:cNvGraphicFramePr/>
          <p:nvPr/>
        </p:nvGraphicFramePr>
        <p:xfrm>
          <a:off x="253074" y="7699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4850"/>
                <a:gridCol w="1047125"/>
                <a:gridCol w="1553600"/>
                <a:gridCol w="1801650"/>
                <a:gridCol w="3780600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</a:t>
                      </a: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usuario 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automatizar el envío de notificaciones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confirmar la disponibilidad de los trabajadores y agilizar la gestión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El sistema envía automáticamente notificaciones a los trabajadores por correo o SMS.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trabajadores pueden responder con su disponibilidad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Las notificaciones deben incluir información relevante y ser configurables según la faena y el trabajador.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desplegar microservicios en contenedores Docker en AWS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una infraestructura escalable y de fácil administración para las aplicaciones distribuidas.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microservicios deben estar contenidos dentro de imágenes Docker y ser almacenados en Amazon Elastic Container Registry (ECR).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Los microservicios deben ser desplegados automáticamente en Amazon Elastic Kubernetes Service (EKS) o Amazon Elastic Container Service (ECS) según la arquitectura definida.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La infraestructura de despliegue debe ser administrada mediante AWS CloudFormation o Terraform para garantizar su reproducibilidad.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El proceso de despliegue debe incluir un pipeline de integración continua/entrega continua (CI/CD) utilizando AWS CodePipeline o Jenkins con AWS CodeBuild.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Las pruebas unitarias y de integración deben ejecutarse automáticamente antes del despliegue.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22" name="Google Shape;1722;g31813c2d981_1_49"/>
          <p:cNvSpPr txBox="1"/>
          <p:nvPr/>
        </p:nvSpPr>
        <p:spPr>
          <a:xfrm>
            <a:off x="22491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1813c2d981_1_56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5</a:t>
            </a:r>
            <a:endParaRPr/>
          </a:p>
        </p:txBody>
      </p:sp>
      <p:sp>
        <p:nvSpPr>
          <p:cNvPr id="1728" name="Google Shape;1728;g31813c2d981_1_56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g31813c2d981_1_56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0" name="Google Shape;1730;g31813c2d981_1_56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31813c2d981_1_56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31813c2d981_1_56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3" name="Google Shape;1733;g31813c2d981_1_56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4" name="Google Shape;1734;g31813c2d981_1_56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8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5" name="Google Shape;1735;g31813c2d981_1_56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6" name="Google Shape;1736;g31813c2d981_1_56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7" name="Google Shape;1737;g31813c2d981_1_56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8" name="Google Shape;1738;g31813c2d981_1_56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9" name="Google Shape;1739;g31813c2d981_1_56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0" name="Google Shape;1740;g31813c2d981_1_56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BFBFBF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rgbClr val="BFBFB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741" name="Google Shape;1741;g31813c2d981_1_56"/>
          <p:cNvCxnSpPr>
            <a:stCxn id="1742" idx="4"/>
            <a:endCxn id="1736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743" name="Google Shape;1743;g31813c2d981_1_56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744" name="Google Shape;1744;g31813c2d981_1_56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31813c2d981_1_56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6" name="Google Shape;1746;g31813c2d981_1_56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747" name="Google Shape;1747;g31813c2d981_1_56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31813c2d981_1_56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49" name="Google Shape;1749;g31813c2d981_1_56"/>
          <p:cNvCxnSpPr>
            <a:stCxn id="1732" idx="2"/>
            <a:endCxn id="1747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50" name="Google Shape;1750;g31813c2d981_1_56"/>
          <p:cNvCxnSpPr>
            <a:stCxn id="1733" idx="2"/>
            <a:endCxn id="1751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52" name="Google Shape;1752;g31813c2d981_1_56"/>
          <p:cNvCxnSpPr>
            <a:stCxn id="1734" idx="2"/>
            <a:endCxn id="1753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54" name="Google Shape;1754;g31813c2d981_1_56"/>
          <p:cNvCxnSpPr>
            <a:stCxn id="1738" idx="0"/>
            <a:endCxn id="1755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56" name="Google Shape;1756;g31813c2d981_1_56"/>
          <p:cNvCxnSpPr>
            <a:stCxn id="1740" idx="0"/>
            <a:endCxn id="1744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757" name="Google Shape;1757;g31813c2d981_1_56"/>
          <p:cNvCxnSpPr>
            <a:stCxn id="1747" idx="6"/>
            <a:endCxn id="1751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8" name="Google Shape;1758;g31813c2d981_1_56"/>
          <p:cNvCxnSpPr>
            <a:stCxn id="1751" idx="6"/>
            <a:endCxn id="1753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9" name="Google Shape;1759;g31813c2d981_1_56"/>
          <p:cNvCxnSpPr>
            <a:stCxn id="1753" idx="6"/>
            <a:endCxn id="1742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0" name="Google Shape;1760;g31813c2d981_1_56"/>
          <p:cNvCxnSpPr>
            <a:stCxn id="1744" idx="2"/>
            <a:endCxn id="1755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1" name="Google Shape;1761;g31813c2d981_1_56"/>
          <p:cNvCxnSpPr>
            <a:stCxn id="1755" idx="2"/>
            <a:endCxn id="1742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62" name="Google Shape;1762;g31813c2d981_1_56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742" name="Google Shape;1742;g31813c2d981_1_56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31813c2d981_1_56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4" name="Google Shape;1764;g31813c2d981_1_56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751" name="Google Shape;1751;g31813c2d981_1_56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31813c2d981_1_56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6" name="Google Shape;1766;g31813c2d981_1_56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755" name="Google Shape;1755;g31813c2d981_1_56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31813c2d981_1_56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g31813c2d981_1_56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753" name="Google Shape;1753;g31813c2d981_1_56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31813c2d981_1_56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1813c2d981_1_102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5</a:t>
            </a:r>
            <a:endParaRPr/>
          </a:p>
        </p:txBody>
      </p:sp>
      <p:graphicFrame>
        <p:nvGraphicFramePr>
          <p:cNvPr id="1775" name="Google Shape;1775;g31813c2d981_1_102"/>
          <p:cNvGraphicFramePr/>
          <p:nvPr/>
        </p:nvGraphicFramePr>
        <p:xfrm>
          <a:off x="253074" y="903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59000"/>
                <a:gridCol w="1056650"/>
                <a:gridCol w="1567750"/>
                <a:gridCol w="1818050"/>
                <a:gridCol w="3815025"/>
              </a:tblGrid>
              <a:tr h="353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Necesito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Criterios de Aceptación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82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UH-19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desarrollador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facilitar la integración con otros sistemas y APIs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integrar con otros servicios externos sin esfuerzo adicional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150">
                          <a:highlight>
                            <a:schemeClr val="accent6"/>
                          </a:highlight>
                        </a:rPr>
                        <a:t>1. El sistema puede integrarse con al menos 3 servicios externos (API) sin requerir reescritura significativa.</a:t>
                      </a:r>
                      <a:endParaRPr sz="1400" u="none" cap="none" strike="noStrike">
                        <a:highlight>
                          <a:schemeClr val="accent6"/>
                        </a:highlight>
                      </a:endParaRPr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UH-15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de seguridad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proteger los datos personales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privacidad y el cumplimiento de las normativas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Los datos sensibles están cifrados tanto en reposo como en tránsito.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El sistema debe implementar autenticación multifactor (MFA) para los usuarios.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Todos los accesos y modificaciones de datos sensibles deben ser auditados y registrados.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UH-17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asegurar que el sistema sea fácil de mantener y actualizar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las actualizaciones no interrumpan el funcionamiento del sistema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Las actualizaciones del sistema se realizan sin downtime mayor a 30 minutos y sin afectar funcionalidades.</a:t>
                      </a:r>
                      <a:endParaRPr sz="1400" u="none" cap="none" strike="noStrike"/>
                    </a:p>
                  </a:txBody>
                  <a:tcPr marT="9525" marB="0" marR="9525" marL="95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76" name="Google Shape;1776;g31813c2d981_1_102"/>
          <p:cNvSpPr txBox="1"/>
          <p:nvPr/>
        </p:nvSpPr>
        <p:spPr>
          <a:xfrm>
            <a:off x="22491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15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993" name="Google Shape;993;p3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n que contiene baloncesto, competencia de atletismo, vidrio&#10;&#10;Descripción generada automáticamente" id="1000" name="Google Shape;10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602" y="-487524"/>
            <a:ext cx="4254796" cy="42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3"/>
          <p:cNvSpPr txBox="1"/>
          <p:nvPr>
            <p:ph idx="1" type="subTitle"/>
          </p:nvPr>
        </p:nvSpPr>
        <p:spPr>
          <a:xfrm>
            <a:off x="594679" y="3069785"/>
            <a:ext cx="7954642" cy="10892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Valverde Technology</a:t>
            </a:r>
            <a:r>
              <a:rPr lang="en"/>
              <a:t> es una empresa fundada en 2024, especializada en consultorías y desarrollos de software. Nos dedicamos a ofrecer soluciones tecnológicas creativas e innovadoras, siempre alineadas con los más altos estándares de la industria. Nuestro objetivo es ayudar a las empresas a transformar sus ideas en productos tecnológicos eficientes y personalizados, brindando un enfoque estratégico y adaptado a las necesidades de cada cliente.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31813c2d981_1_108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Sprint 6</a:t>
            </a:r>
            <a:endParaRPr/>
          </a:p>
        </p:txBody>
      </p:sp>
      <p:sp>
        <p:nvSpPr>
          <p:cNvPr id="1782" name="Google Shape;1782;g31813c2d981_1_108"/>
          <p:cNvSpPr txBox="1"/>
          <p:nvPr/>
        </p:nvSpPr>
        <p:spPr>
          <a:xfrm>
            <a:off x="2249129" y="2654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g31813c2d981_1_108"/>
          <p:cNvSpPr txBox="1"/>
          <p:nvPr/>
        </p:nvSpPr>
        <p:spPr>
          <a:xfrm>
            <a:off x="724446" y="1165042"/>
            <a:ext cx="237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4" name="Google Shape;1784;g31813c2d981_1_108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g31813c2d981_1_108"/>
          <p:cNvSpPr txBox="1"/>
          <p:nvPr/>
        </p:nvSpPr>
        <p:spPr>
          <a:xfrm>
            <a:off x="5828840" y="1400890"/>
            <a:ext cx="2998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4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g31813c2d981_1_108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7" name="Google Shape;1787;g31813c2d981_1_108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8" name="Google Shape;1788;g31813c2d981_1_108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8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b="1" i="0" sz="28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89" name="Google Shape;1789;g31813c2d981_1_108"/>
          <p:cNvSpPr txBox="1"/>
          <p:nvPr/>
        </p:nvSpPr>
        <p:spPr>
          <a:xfrm>
            <a:off x="452156" y="4041650"/>
            <a:ext cx="24597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b="0" i="0" sz="11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0" name="Google Shape;1790;g31813c2d981_1_108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1" name="Google Shape;1791;g31813c2d981_1_108"/>
          <p:cNvSpPr txBox="1"/>
          <p:nvPr/>
        </p:nvSpPr>
        <p:spPr>
          <a:xfrm>
            <a:off x="3335551" y="4041650"/>
            <a:ext cx="265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Desarrollo de FrontEnd continuo -&gt;</a:t>
            </a:r>
            <a:endParaRPr b="0" i="0" sz="11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b="0" i="0" sz="1400" u="none" cap="none" strike="noStrike">
              <a:solidFill>
                <a:srgbClr val="C3D5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b="0" i="0" lang="en" sz="1100" u="none" cap="none" strike="noStrike">
                <a:solidFill>
                  <a:srgbClr val="C3D5FF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b="0" i="0" sz="1100" u="none" cap="none" strike="noStrike">
              <a:solidFill>
                <a:srgbClr val="C3D5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2" name="Google Shape;1792;g31813c2d981_1_108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C3D5FF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b="1" i="0" sz="2000" u="none" cap="none" strike="noStrike">
              <a:solidFill>
                <a:srgbClr val="C3D5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93" name="Google Shape;1793;g31813c2d981_1_108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4" name="Google Shape;1794;g31813c2d981_1_108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b="1" i="0" sz="2000" u="none" cap="none" strike="noStrik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795" name="Google Shape;1795;g31813c2d981_1_108"/>
          <p:cNvCxnSpPr>
            <a:stCxn id="1796" idx="4"/>
            <a:endCxn id="1790" idx="0"/>
          </p:cNvCxnSpPr>
          <p:nvPr/>
        </p:nvCxnSpPr>
        <p:spPr>
          <a:xfrm flipH="1" rot="-5400000">
            <a:off x="1625416" y="3422797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797" name="Google Shape;1797;g31813c2d981_1_108"/>
          <p:cNvGrpSpPr/>
          <p:nvPr/>
        </p:nvGrpSpPr>
        <p:grpSpPr>
          <a:xfrm>
            <a:off x="7238266" y="3053222"/>
            <a:ext cx="179700" cy="179700"/>
            <a:chOff x="7238266" y="3053222"/>
            <a:chExt cx="179700" cy="179700"/>
          </a:xfrm>
        </p:grpSpPr>
        <p:sp>
          <p:nvSpPr>
            <p:cNvPr id="1798" name="Google Shape;1798;g31813c2d981_1_10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31813c2d981_1_10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0" name="Google Shape;1800;g31813c2d981_1_108"/>
          <p:cNvGrpSpPr/>
          <p:nvPr/>
        </p:nvGrpSpPr>
        <p:grpSpPr>
          <a:xfrm>
            <a:off x="1726066" y="2580534"/>
            <a:ext cx="179700" cy="179700"/>
            <a:chOff x="1726066" y="2580534"/>
            <a:chExt cx="179700" cy="179700"/>
          </a:xfrm>
        </p:grpSpPr>
        <p:sp>
          <p:nvSpPr>
            <p:cNvPr id="1801" name="Google Shape;1801;g31813c2d981_1_10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31813c2d981_1_10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03" name="Google Shape;1803;g31813c2d981_1_108"/>
          <p:cNvCxnSpPr>
            <a:stCxn id="1786" idx="2"/>
            <a:endCxn id="1801" idx="0"/>
          </p:cNvCxnSpPr>
          <p:nvPr/>
        </p:nvCxnSpPr>
        <p:spPr>
          <a:xfrm flipH="1" rot="-5400000">
            <a:off x="1610100" y="2374088"/>
            <a:ext cx="4122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804" name="Google Shape;1804;g31813c2d981_1_108"/>
          <p:cNvCxnSpPr>
            <a:stCxn id="1787" idx="2"/>
            <a:endCxn id="1805" idx="0"/>
          </p:cNvCxnSpPr>
          <p:nvPr/>
        </p:nvCxnSpPr>
        <p:spPr>
          <a:xfrm flipH="1" rot="-5400000">
            <a:off x="4364400" y="2375888"/>
            <a:ext cx="4158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806" name="Google Shape;1806;g31813c2d981_1_108"/>
          <p:cNvCxnSpPr>
            <a:stCxn id="1788" idx="2"/>
            <a:endCxn id="1807" idx="0"/>
          </p:cNvCxnSpPr>
          <p:nvPr/>
        </p:nvCxnSpPr>
        <p:spPr>
          <a:xfrm flipH="1" rot="-5400000">
            <a:off x="7120650" y="2375738"/>
            <a:ext cx="4155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808" name="Google Shape;1808;g31813c2d981_1_108"/>
          <p:cNvCxnSpPr>
            <a:stCxn id="1792" idx="0"/>
            <a:endCxn id="1809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810" name="Google Shape;1810;g31813c2d981_1_108"/>
          <p:cNvCxnSpPr>
            <a:stCxn id="1794" idx="0"/>
            <a:endCxn id="1798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811" name="Google Shape;1811;g31813c2d981_1_108"/>
          <p:cNvCxnSpPr>
            <a:stCxn id="1801" idx="6"/>
            <a:endCxn id="1805" idx="2"/>
          </p:cNvCxnSpPr>
          <p:nvPr/>
        </p:nvCxnSpPr>
        <p:spPr>
          <a:xfrm>
            <a:off x="1905766" y="2670384"/>
            <a:ext cx="2576400" cy="3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2" name="Google Shape;1812;g31813c2d981_1_108"/>
          <p:cNvCxnSpPr>
            <a:stCxn id="1805" idx="6"/>
            <a:endCxn id="1807" idx="2"/>
          </p:cNvCxnSpPr>
          <p:nvPr/>
        </p:nvCxnSpPr>
        <p:spPr>
          <a:xfrm>
            <a:off x="4661866" y="2673809"/>
            <a:ext cx="2576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3" name="Google Shape;1813;g31813c2d981_1_108"/>
          <p:cNvCxnSpPr>
            <a:stCxn id="1807" idx="6"/>
            <a:endCxn id="1796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fmla="val -4184" name="adj1"/>
              <a:gd fmla="val 50008" name="adj2"/>
              <a:gd fmla="val 104184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4" name="Google Shape;1814;g31813c2d981_1_108"/>
          <p:cNvCxnSpPr>
            <a:stCxn id="1798" idx="2"/>
            <a:endCxn id="1809" idx="6"/>
          </p:cNvCxnSpPr>
          <p:nvPr/>
        </p:nvCxnSpPr>
        <p:spPr>
          <a:xfrm rot="10800000">
            <a:off x="4661866" y="3142472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5" name="Google Shape;1815;g31813c2d981_1_108"/>
          <p:cNvCxnSpPr>
            <a:stCxn id="1809" idx="2"/>
            <a:endCxn id="1796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6" name="Google Shape;1816;g31813c2d981_1_108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796" name="Google Shape;1796;g31813c2d981_1_108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31813c2d981_1_108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8" name="Google Shape;1818;g31813c2d981_1_108"/>
          <p:cNvGrpSpPr/>
          <p:nvPr/>
        </p:nvGrpSpPr>
        <p:grpSpPr>
          <a:xfrm>
            <a:off x="4482166" y="2583959"/>
            <a:ext cx="179700" cy="179700"/>
            <a:chOff x="4482166" y="2580534"/>
            <a:chExt cx="179700" cy="179700"/>
          </a:xfrm>
        </p:grpSpPr>
        <p:sp>
          <p:nvSpPr>
            <p:cNvPr id="1805" name="Google Shape;1805;g31813c2d981_1_10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31813c2d981_1_10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0" name="Google Shape;1820;g31813c2d981_1_108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809" name="Google Shape;1809;g31813c2d981_1_108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31813c2d981_1_108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g31813c2d981_1_108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807" name="Google Shape;1807;g31813c2d981_1_108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solidFill>
              <a:srgbClr val="77A0FF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31813c2d981_1_108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rgbClr val="77A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896D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4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829" name="Google Shape;1829;p4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30" name="Google Shape;1830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1" name="Google Shape;1831;p4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32" name="Google Shape;1832;p4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4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4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35" name="Google Shape;1835;p49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Métricas</a:t>
            </a:r>
            <a:endParaRPr/>
          </a:p>
        </p:txBody>
      </p:sp>
      <p:grpSp>
        <p:nvGrpSpPr>
          <p:cNvPr id="1836" name="Google Shape;1836;p4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37" name="Google Shape;1837;p4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2" name="Google Shape;1842;p4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3" name="Google Shape;1843;p4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44" name="Google Shape;1844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1" name="Google Shape;1851;p4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52" name="Google Shape;1852;p4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4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4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4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4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4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4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9" name="Google Shape;1859;p4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60" name="Google Shape;1860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2" name="Google Shape;1862;p4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63" name="Google Shape;1863;p4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4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5" name="Google Shape;1865;p4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6" name="Google Shape;1866;p4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67" name="Google Shape;1867;p4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8" name="Google Shape;1868;p4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69" name="Google Shape;1869;p4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50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1</a:t>
            </a:r>
            <a:endParaRPr/>
          </a:p>
        </p:txBody>
      </p:sp>
      <p:graphicFrame>
        <p:nvGraphicFramePr>
          <p:cNvPr id="1875" name="Google Shape;1875;p50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/>
                <a:gridCol w="4262275"/>
                <a:gridCol w="1467475"/>
                <a:gridCol w="722675"/>
                <a:gridCol w="781675"/>
                <a:gridCol w="934175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registrar y mantener una lista de candidatos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br>
                        <a:rPr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UH-10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y eliminar registros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b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UH-22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diseñar e implementar un modelo de base de datos en Oracle Cloud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br>
                        <a:rPr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implementar Azure Active Directory (Azure AD)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39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6" name="Google Shape;1876;p50"/>
          <p:cNvSpPr txBox="1"/>
          <p:nvPr/>
        </p:nvSpPr>
        <p:spPr>
          <a:xfrm>
            <a:off x="4191704" y="219097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1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2</a:t>
            </a:r>
            <a:endParaRPr/>
          </a:p>
        </p:txBody>
      </p:sp>
      <p:graphicFrame>
        <p:nvGraphicFramePr>
          <p:cNvPr id="1882" name="Google Shape;1882;p51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/>
                <a:gridCol w="4262275"/>
                <a:gridCol w="1467475"/>
                <a:gridCol w="722675"/>
                <a:gridCol w="781675"/>
                <a:gridCol w="934175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UH-07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llevar un registro de la asistencia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buscar y filtrar trabajadores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que el sistema sea escalable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UH-18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garantizar la compatibilidad con navegadores y sistemas operativos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36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83" name="Google Shape;1883;p51"/>
          <p:cNvSpPr txBox="1"/>
          <p:nvPr/>
        </p:nvSpPr>
        <p:spPr>
          <a:xfrm>
            <a:off x="43175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sept –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2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3</a:t>
            </a:r>
            <a:endParaRPr/>
          </a:p>
        </p:txBody>
      </p:sp>
      <p:graphicFrame>
        <p:nvGraphicFramePr>
          <p:cNvPr id="1889" name="Google Shape;1889;p52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/>
                <a:gridCol w="4262275"/>
                <a:gridCol w="1467475"/>
                <a:gridCol w="722675"/>
                <a:gridCol w="781675"/>
                <a:gridCol w="934175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transporte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gestionar la asignación de alojamiento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26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0" name="Google Shape;1890;p52"/>
          <p:cNvSpPr txBox="1"/>
          <p:nvPr/>
        </p:nvSpPr>
        <p:spPr>
          <a:xfrm>
            <a:off x="434900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 1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1813c2d981_1_157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4</a:t>
            </a:r>
            <a:endParaRPr/>
          </a:p>
        </p:txBody>
      </p:sp>
      <p:graphicFrame>
        <p:nvGraphicFramePr>
          <p:cNvPr id="1896" name="Google Shape;1896;g31813c2d981_1_157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/>
                <a:gridCol w="4262275"/>
                <a:gridCol w="1467475"/>
                <a:gridCol w="722675"/>
                <a:gridCol w="781675"/>
                <a:gridCol w="934175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automatizar el envío de notificaciones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desplegar microservicios en contenedores Docker en AWS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7" name="Google Shape;1897;g31813c2d981_1_157"/>
          <p:cNvSpPr txBox="1"/>
          <p:nvPr/>
        </p:nvSpPr>
        <p:spPr>
          <a:xfrm>
            <a:off x="4270354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1813c2d981_1_163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Backlog Sprint 5</a:t>
            </a:r>
            <a:endParaRPr/>
          </a:p>
        </p:txBody>
      </p:sp>
      <p:graphicFrame>
        <p:nvGraphicFramePr>
          <p:cNvPr id="1903" name="Google Shape;1903;g31813c2d981_1_163"/>
          <p:cNvGraphicFramePr/>
          <p:nvPr/>
        </p:nvGraphicFramePr>
        <p:xfrm>
          <a:off x="253074" y="1406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{1267BAFD-CC38-4F66-AA20-098141A0C87E}</a:tableStyleId>
              </a:tblPr>
              <a:tblGrid>
                <a:gridCol w="469600"/>
                <a:gridCol w="4262275"/>
                <a:gridCol w="1467475"/>
                <a:gridCol w="722675"/>
                <a:gridCol w="781675"/>
                <a:gridCol w="934175"/>
              </a:tblGrid>
              <a:tr h="19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Título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Responsable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Sprint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Puntos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en" sz="10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1400" u="none" cap="none" strike="noStrike"/>
                    </a:p>
                  </a:txBody>
                  <a:tcPr marT="0" marB="0" marR="0" marL="0" anchor="b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57D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facilitar la integración con otros sistemas y APIs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UH-04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proteger los datos personales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UH-21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asegurar que el sistema sea fácil de mantener y actualizar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Cristian Vernal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Leonel Aranda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21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47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Realizada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04" name="Google Shape;1904;g31813c2d981_1_163"/>
          <p:cNvSpPr txBox="1"/>
          <p:nvPr/>
        </p:nvSpPr>
        <p:spPr>
          <a:xfrm>
            <a:off x="4223179" y="265572"/>
            <a:ext cx="2499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oct –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15</a:t>
            </a:r>
            <a:r>
              <a:rPr b="1" i="0" lang="en" sz="1400" u="none" cap="none" strike="noStrik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nov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 - Datos</a:t>
            </a:r>
            <a:endParaRPr/>
          </a:p>
        </p:txBody>
      </p:sp>
      <p:graphicFrame>
        <p:nvGraphicFramePr>
          <p:cNvPr id="1910" name="Google Shape;1910;p53"/>
          <p:cNvGraphicFramePr/>
          <p:nvPr/>
        </p:nvGraphicFramePr>
        <p:xfrm>
          <a:off x="1524000" y="13214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{9556FB99-9B61-428C-B912-B15DC9ED6027}</a:tableStyleId>
              </a:tblPr>
              <a:tblGrid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Número de Sprint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Esfuerzo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26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31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/>
                        <a:t>213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54"/>
          <p:cNvSpPr txBox="1"/>
          <p:nvPr>
            <p:ph type="title"/>
          </p:nvPr>
        </p:nvSpPr>
        <p:spPr>
          <a:xfrm>
            <a:off x="253074" y="9396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Burndown Chart</a:t>
            </a:r>
            <a:endParaRPr/>
          </a:p>
        </p:txBody>
      </p:sp>
      <p:pic>
        <p:nvPicPr>
          <p:cNvPr id="1916" name="Google Shape;19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" y="666675"/>
            <a:ext cx="8261112" cy="43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54"/>
          <p:cNvSpPr txBox="1"/>
          <p:nvPr>
            <p:ph type="title"/>
          </p:nvPr>
        </p:nvSpPr>
        <p:spPr>
          <a:xfrm>
            <a:off x="5061350" y="2194250"/>
            <a:ext cx="742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213/200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923" name="Google Shape;1923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924" name="Google Shape;1924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5" name="Google Shape;1925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26" name="Google Shape;1926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29" name="Google Shape;1929;p1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Demostración</a:t>
            </a:r>
            <a:endParaRPr/>
          </a:p>
        </p:txBody>
      </p:sp>
      <p:grpSp>
        <p:nvGrpSpPr>
          <p:cNvPr id="1930" name="Google Shape;1930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31" name="Google Shape;1931;p1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6" name="Google Shape;1936;p1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7" name="Google Shape;1937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38" name="Google Shape;1938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5" name="Google Shape;1945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46" name="Google Shape;1946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3" name="Google Shape;1953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54" name="Google Shape;1954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6" name="Google Shape;1956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57" name="Google Shape;1957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9" name="Google Shape;1959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0" name="Google Shape;1960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961" name="Google Shape;1961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2" name="Google Shape;1962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3" name="Google Shape;1963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07" name="Google Shape;1007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08" name="Google Shape;1008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9" name="Google Shape;1009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10" name="Google Shape;1010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3" name="Google Shape;1013;p2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1014" name="Google Shape;1014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015" name="Google Shape;1015;p2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0" name="Google Shape;1020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1" name="Google Shape;1021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022" name="Google Shape;1022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9" name="Google Shape;1029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030" name="Google Shape;1030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7" name="Google Shape;1037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038" name="Google Shape;1038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0" name="Google Shape;1040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041" name="Google Shape;1041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3" name="Google Shape;1043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045" name="Google Shape;1045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6" name="Google Shape;1046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7" name="Google Shape;1047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969" name="Google Shape;1969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970" name="Google Shape;1970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971" name="Google Shape;1971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972" name="Google Shape;1972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73" name="Google Shape;1973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4" name="Google Shape;1974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5" name="Google Shape;1975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6" name="Google Shape;1976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77" name="Google Shape;1977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78" name="Google Shape;1978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79" name="Google Shape;1979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80" name="Google Shape;1980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81" name="Google Shape;1981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2" name="Google Shape;1982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3" name="Google Shape;1983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4" name="Google Shape;1984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85" name="Google Shape;1985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86" name="Google Shape;1986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87" name="Google Shape;1987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88" name="Google Shape;1988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89" name="Google Shape;1989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0" name="Google Shape;1990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1" name="Google Shape;1991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2" name="Google Shape;1992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3" name="Google Shape;1993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94" name="Google Shape;1994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995" name="Google Shape;1995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996" name="Google Shape;1996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997" name="Google Shape;1997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8" name="Google Shape;1998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99" name="Google Shape;1999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00" name="Google Shape;2000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001" name="Google Shape;2001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5882"/>
                          </a:srgbClr>
                        </a:gs>
                        <a:gs pos="22000">
                          <a:srgbClr val="F5F8FF">
                            <a:alpha val="45882"/>
                          </a:srgbClr>
                        </a:gs>
                        <a:gs pos="45000">
                          <a:srgbClr val="FFFFFF">
                            <a:alpha val="45882"/>
                          </a:srgbClr>
                        </a:gs>
                        <a:gs pos="100000">
                          <a:srgbClr val="0C0A9E">
                            <a:alpha val="45882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2002" name="Google Shape;2002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03" name="Google Shape;2003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2004" name="Google Shape;2004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019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005" name="Google Shape;2005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0" l="0" r="0" t="17656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06" name="Google Shape;2006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2007" name="Google Shape;2007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8" name="Google Shape;2008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009" name="Google Shape;2009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2010" name="Google Shape;2010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12" name="Google Shape;2012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2013" name="Google Shape;2013;p16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4" name="Google Shape;2014;p16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2015" name="Google Shape;2015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8" name="Google Shape;2018;p16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19" name="Google Shape;2019;p16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2020" name="Google Shape;2020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2" name="Google Shape;2022;p16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2023" name="Google Shape;2023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5" name="Google Shape;2025;p16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6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7" name="Google Shape;2027;p16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2028" name="Google Shape;2028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470"/>
                    </a:srgbClr>
                  </a:gs>
                  <a:gs pos="100000">
                    <a:srgbClr val="FFFFFF">
                      <a:alpha val="364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5" name="Google Shape;2035;p16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2036" name="Google Shape;2036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07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9" name="Google Shape;2039;p16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6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5882"/>
                  </a:srgbClr>
                </a:gs>
                <a:gs pos="78000">
                  <a:srgbClr val="F5F8FF">
                    <a:alpha val="45882"/>
                  </a:srgbClr>
                </a:gs>
                <a:gs pos="100000">
                  <a:srgbClr val="F5F8FF">
                    <a:alpha val="4588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1" name="Google Shape;2041;p16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2042" name="Google Shape;2042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44" name="Google Shape;2044;p16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2045" name="Google Shape;2045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7" name="Google Shape;2047;p16"/>
          <p:cNvGrpSpPr/>
          <p:nvPr/>
        </p:nvGrpSpPr>
        <p:grpSpPr>
          <a:xfrm>
            <a:off x="646700" y="263313"/>
            <a:ext cx="4558967" cy="134100"/>
            <a:chOff x="796100" y="3019701"/>
            <a:chExt cx="4558967" cy="134100"/>
          </a:xfrm>
        </p:grpSpPr>
        <p:sp>
          <p:nvSpPr>
            <p:cNvPr id="2048" name="Google Shape;2048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9" name="Google Shape;2049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50" name="Google Shape;2050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1" name="Google Shape;20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50" y="785125"/>
            <a:ext cx="8239373" cy="4103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28650" rotWithShape="0" algn="bl">
              <a:srgbClr val="000000">
                <a:alpha val="82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8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2057" name="Google Shape;2057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2058" name="Google Shape;2058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9" name="Google Shape;2059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2060" name="Google Shape;2060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63" name="Google Shape;2063;p18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2064" name="Google Shape;2064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2065" name="Google Shape;2065;p18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8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8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8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8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0" name="Google Shape;2070;p18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1" name="Google Shape;2071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2072" name="Google Shape;2072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79" name="Google Shape;2079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2080" name="Google Shape;2080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7" name="Google Shape;2087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2088" name="Google Shape;208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0" name="Google Shape;2090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2091" name="Google Shape;209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3" name="Google Shape;2093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2095" name="Google Shape;2095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6" name="Google Shape;2096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97" name="Google Shape;2097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8"/>
          <p:cNvSpPr txBox="1"/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1053" name="Google Shape;1053;p38"/>
          <p:cNvSpPr txBox="1"/>
          <p:nvPr>
            <p:ph idx="1" type="subTitle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b="1" lang="en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1054" name="Google Shape;1054;p38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055" name="Google Shape;1055;p38"/>
            <p:cNvSpPr/>
            <p:nvPr/>
          </p:nvSpPr>
          <p:spPr>
            <a:xfrm>
              <a:off x="959750" y="3498275"/>
              <a:ext cx="123450" cy="123425"/>
            </a:xfrm>
            <a:custGeom>
              <a:rect b="b" l="l" r="r" t="t"/>
              <a:pathLst>
                <a:path extrusionOk="0" h="4937" w="4938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1035950" y="3421700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1112500" y="3345525"/>
              <a:ext cx="123825" cy="123450"/>
            </a:xfrm>
            <a:custGeom>
              <a:rect b="b" l="l" r="r" t="t"/>
              <a:pathLst>
                <a:path extrusionOk="0" h="4938" w="4953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1188675" y="3268975"/>
              <a:ext cx="123825" cy="123425"/>
            </a:xfrm>
            <a:custGeom>
              <a:rect b="b" l="l" r="r" t="t"/>
              <a:pathLst>
                <a:path extrusionOk="0" h="4937" w="4953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1265625" y="3192800"/>
              <a:ext cx="123425" cy="123425"/>
            </a:xfrm>
            <a:custGeom>
              <a:rect b="b" l="l" r="r" t="t"/>
              <a:pathLst>
                <a:path extrusionOk="0" h="4937" w="4937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341800" y="3116225"/>
              <a:ext cx="123450" cy="123450"/>
            </a:xfrm>
            <a:custGeom>
              <a:rect b="b" l="l" r="r" t="t"/>
              <a:pathLst>
                <a:path extrusionOk="0" h="4938" w="4938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418375" y="3039275"/>
              <a:ext cx="123425" cy="123825"/>
            </a:xfrm>
            <a:custGeom>
              <a:rect b="b" l="l" r="r" t="t"/>
              <a:pathLst>
                <a:path extrusionOk="0" h="4953" w="4937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6470"/>
                  </a:srgbClr>
                </a:gs>
                <a:gs pos="100000">
                  <a:srgbClr val="FFFFFF">
                    <a:alpha val="364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ombre con chaqueta de color naranja&#10;&#10;Descripción generada automáticamente con confianza media" id="1062" name="Google Shape;1062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69" r="19067" t="0"/>
          <a:stretch/>
        </p:blipFill>
        <p:spPr>
          <a:xfrm>
            <a:off x="4135801" y="539500"/>
            <a:ext cx="4293833" cy="40680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1068" name="Google Shape;1068;p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Administrar</a:t>
            </a:r>
            <a:r>
              <a:rPr lang="en"/>
              <a:t> y </a:t>
            </a:r>
            <a:r>
              <a:rPr b="1" lang="en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1069" name="Google Shape;1069;p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b="1" lang="en"/>
              <a:t>transporte</a:t>
            </a:r>
            <a:r>
              <a:rPr lang="en"/>
              <a:t> y la </a:t>
            </a:r>
            <a:r>
              <a:rPr b="1" lang="en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1070" name="Google Shape;1070;p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1071" name="Google Shape;1071;p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1072" name="Google Shape;1072;p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1073" name="Google Shape;1073;p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b="1" lang="en"/>
              <a:t>reconocimiento</a:t>
            </a:r>
            <a:r>
              <a:rPr lang="en"/>
              <a:t> </a:t>
            </a:r>
            <a:r>
              <a:rPr b="1" lang="en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descr="Un hombre con un sombrero verde&#10;&#10;Descripción generada automáticamente con confianza baja" id="1074" name="Google Shape;1074;p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10284" r="10282" t="0"/>
          <a:stretch/>
        </p:blipFill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 junto a un camión&#10;&#10;Descripción generada automáticamente" id="1075" name="Google Shape;1075;p5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8053" l="0" r="0" t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Un grupo de personas en uniforme&#10;&#10;Descripción generada automáticamente" id="1076" name="Google Shape;1076;p5"/>
          <p:cNvPicPr preferRelativeResize="0"/>
          <p:nvPr>
            <p:ph idx="9" type="pic"/>
          </p:nvPr>
        </p:nvPicPr>
        <p:blipFill rotWithShape="1">
          <a:blip r:embed="rId5">
            <a:alphaModFix/>
          </a:blip>
          <a:srcRect b="8086" l="0" r="0" t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077" name="Google Shape;1077;p5"/>
          <p:cNvGrpSpPr/>
          <p:nvPr/>
        </p:nvGrpSpPr>
        <p:grpSpPr>
          <a:xfrm flipH="1" rot="10800000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1078" name="Google Shape;107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9" name="Google Shape;107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0" name="Google Shape;108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5"/>
          <p:cNvGrpSpPr/>
          <p:nvPr/>
        </p:nvGrpSpPr>
        <p:grpSpPr>
          <a:xfrm flipH="1" rot="10800000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1082" name="Google Shape;108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4" name="Google Shape;108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5" name="Google Shape;1085;p5"/>
          <p:cNvGrpSpPr/>
          <p:nvPr/>
        </p:nvGrpSpPr>
        <p:grpSpPr>
          <a:xfrm flipH="1" rot="10800000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1086" name="Google Shape;1086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8" name="Google Shape;1088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094" name="Google Shape;1094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5" name="Google Shape;1095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096" name="Google Shape;1096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9" name="Google Shape;1099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00" name="Google Shape;1100;p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5" name="Google Shape;1105;p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6" name="Google Shape;1106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07" name="Google Shape;1107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4" name="Google Shape;1114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15" name="Google Shape;1115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2" name="Google Shape;1122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23" name="Google Shape;1123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5" name="Google Shape;1125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126" name="Google Shape;1126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8" name="Google Shape;1128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a IA de los sistemas de reconocimiento facial tienen un problema ..." id="1129" name="Google Shape;11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0ba9ef7306_0_576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35" name="Google Shape;1135;g30ba9ef7306_0_576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36" name="Google Shape;1136;g30ba9ef7306_0_57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7" name="Google Shape;1137;g30ba9ef7306_0_576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38" name="Google Shape;1138;g30ba9ef7306_0_57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30ba9ef7306_0_57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30ba9ef7306_0_57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41" name="Google Shape;1141;g30ba9ef7306_0_576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1142" name="Google Shape;1142;g30ba9ef7306_0_57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43" name="Google Shape;1143;g30ba9ef7306_0_576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30ba9ef7306_0_576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30ba9ef7306_0_576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30ba9ef7306_0_576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30ba9ef7306_0_576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8" name="Google Shape;1148;g30ba9ef7306_0_576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9" name="Google Shape;1149;g30ba9ef7306_0_57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50" name="Google Shape;1150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7" name="Google Shape;1157;g30ba9ef7306_0_576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158" name="Google Shape;1158;g30ba9ef7306_0_57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30ba9ef7306_0_57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30ba9ef7306_0_57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0ba9ef7306_0_57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0ba9ef7306_0_57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30ba9ef7306_0_57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30ba9ef7306_0_57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5" name="Google Shape;1165;g30ba9ef7306_0_576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166" name="Google Shape;1166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8" name="Google Shape;1168;g30ba9ef7306_0_576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169" name="Google Shape;1169;g30ba9ef7306_0_57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0ba9ef7306_0_57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1" name="Google Shape;1171;g30ba9ef7306_0_57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g30ba9ef7306_0_576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173" name="Google Shape;1173;g30ba9ef7306_0_57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4" name="Google Shape;1174;g30ba9ef7306_0_57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5" name="Google Shape;1175;g30ba9ef7306_0_57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g30ba9ef7306_0_1821"/>
          <p:cNvGrpSpPr/>
          <p:nvPr/>
        </p:nvGrpSpPr>
        <p:grpSpPr>
          <a:xfrm>
            <a:off x="-374387" y="3354325"/>
            <a:ext cx="3922593" cy="2969900"/>
            <a:chOff x="-374387" y="3354325"/>
            <a:chExt cx="3922593" cy="2969900"/>
          </a:xfrm>
        </p:grpSpPr>
        <p:pic>
          <p:nvPicPr>
            <p:cNvPr id="1181" name="Google Shape;1181;g30ba9ef7306_0_182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g30ba9ef7306_0_1821"/>
            <p:cNvGrpSpPr/>
            <p:nvPr/>
          </p:nvGrpSpPr>
          <p:grpSpPr>
            <a:xfrm>
              <a:off x="1853586" y="4445562"/>
              <a:ext cx="1694620" cy="1360169"/>
              <a:chOff x="7945225" y="4302000"/>
              <a:chExt cx="904666" cy="726121"/>
            </a:xfrm>
          </p:grpSpPr>
          <p:sp>
            <p:nvSpPr>
              <p:cNvPr id="1183" name="Google Shape;1183;g30ba9ef7306_0_182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30ba9ef7306_0_182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30ba9ef7306_0_182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019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6" name="Google Shape;1186;g30ba9ef7306_0_182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87" name="Google Shape;1187;g30ba9ef7306_0_182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30ba9ef7306_0_182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30ba9ef7306_0_182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0ba9ef7306_0_182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549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30ba9ef7306_0_182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2" name="Google Shape;1192;g30ba9ef7306_0_182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93" name="Google Shape;1193;g30ba9ef7306_0_182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94" name="Google Shape;1194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g30ba9ef7306_0_1821"/>
            <p:cNvGrpSpPr/>
            <p:nvPr/>
          </p:nvGrpSpPr>
          <p:grpSpPr>
            <a:xfrm rot="5400000">
              <a:off x="8639847" y="3354198"/>
              <a:ext cx="457787" cy="458045"/>
              <a:chOff x="3678700" y="407275"/>
              <a:chExt cx="708100" cy="708500"/>
            </a:xfrm>
          </p:grpSpPr>
          <p:sp>
            <p:nvSpPr>
              <p:cNvPr id="1202" name="Google Shape;1202;g30ba9ef7306_0_182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30ba9ef7306_0_182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30ba9ef7306_0_182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30ba9ef7306_0_182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30ba9ef7306_0_182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0ba9ef7306_0_182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30ba9ef7306_0_182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5882"/>
                    </a:srgbClr>
                  </a:gs>
                  <a:gs pos="78000">
                    <a:srgbClr val="F5F8FF">
                      <a:alpha val="45882"/>
                    </a:srgbClr>
                  </a:gs>
                  <a:gs pos="100000">
                    <a:srgbClr val="F5F8FF">
                      <a:alpha val="45882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9" name="Google Shape;1209;g30ba9ef7306_0_1821"/>
            <p:cNvGrpSpPr/>
            <p:nvPr/>
          </p:nvGrpSpPr>
          <p:grpSpPr>
            <a:xfrm>
              <a:off x="7787268" y="539497"/>
              <a:ext cx="208184" cy="208184"/>
              <a:chOff x="8356813" y="1074288"/>
              <a:chExt cx="351900" cy="351900"/>
            </a:xfrm>
          </p:grpSpPr>
          <p:sp>
            <p:nvSpPr>
              <p:cNvPr id="1210" name="Google Shape;1210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2" name="Google Shape;1212;g30ba9ef7306_0_1821"/>
            <p:cNvGrpSpPr/>
            <p:nvPr/>
          </p:nvGrpSpPr>
          <p:grpSpPr>
            <a:xfrm>
              <a:off x="7194843" y="2467660"/>
              <a:ext cx="208184" cy="208184"/>
              <a:chOff x="8356813" y="1074288"/>
              <a:chExt cx="351900" cy="351900"/>
            </a:xfrm>
          </p:grpSpPr>
          <p:sp>
            <p:nvSpPr>
              <p:cNvPr id="1213" name="Google Shape;1213;g30ba9ef7306_0_18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0ba9ef7306_0_18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549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5" name="Google Shape;1215;g30ba9ef7306_0_182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6" name="Google Shape;1216;g30ba9ef7306_0_1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375" y="698088"/>
            <a:ext cx="61912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Zurita</dc:creator>
</cp:coreProperties>
</file>